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2" r:id="rId1"/>
    <p:sldMasterId id="2147483713" r:id="rId2"/>
    <p:sldMasterId id="2147483720" r:id="rId3"/>
    <p:sldMasterId id="2147483725" r:id="rId4"/>
    <p:sldMasterId id="2147483648" r:id="rId5"/>
  </p:sldMasterIdLst>
  <p:notesMasterIdLst>
    <p:notesMasterId r:id="rId12"/>
  </p:notesMasterIdLst>
  <p:sldIdLst>
    <p:sldId id="433" r:id="rId6"/>
    <p:sldId id="463" r:id="rId7"/>
    <p:sldId id="465" r:id="rId8"/>
    <p:sldId id="466" r:id="rId9"/>
    <p:sldId id="467" r:id="rId10"/>
    <p:sldId id="464" r:id="rId11"/>
  </p:sldIdLst>
  <p:sldSz cx="9144000" cy="5143500" type="screen16x9"/>
  <p:notesSz cx="9144000" cy="5143500"/>
  <p:defaultTextStyle>
    <a:defPPr>
      <a:defRPr kern="0"/>
    </a:def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45E"/>
    <a:srgbClr val="8F9EC9"/>
    <a:srgbClr val="DAA8A2"/>
    <a:srgbClr val="000000"/>
    <a:srgbClr val="FFED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C05E1E-29C7-8247-81C2-0EA71153A35E}" v="16" dt="2025-11-25T00:26:29.12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86395" autoAdjust="0"/>
  </p:normalViewPr>
  <p:slideViewPr>
    <p:cSldViewPr>
      <p:cViewPr varScale="1">
        <p:scale>
          <a:sx n="146" d="100"/>
          <a:sy n="146" d="100"/>
        </p:scale>
        <p:origin x="512" y="176"/>
      </p:cViewPr>
      <p:guideLst/>
    </p:cSldViewPr>
  </p:slideViewPr>
  <p:outlineViewPr>
    <p:cViewPr>
      <p:scale>
        <a:sx n="33" d="100"/>
        <a:sy n="33" d="100"/>
      </p:scale>
      <p:origin x="0" y="-17586"/>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 Yu" userId="47b9f0d7-6539-4460-b496-9bf2e63757ec" providerId="ADAL" clId="{04115498-EC05-5593-A882-CEA48AF2BD0D}"/>
    <pc:docChg chg="undo custSel addSld delSld modSld sldOrd">
      <pc:chgData name="Yi Yu" userId="47b9f0d7-6539-4460-b496-9bf2e63757ec" providerId="ADAL" clId="{04115498-EC05-5593-A882-CEA48AF2BD0D}" dt="2025-11-25T00:56:01.032" v="8249" actId="20577"/>
      <pc:docMkLst>
        <pc:docMk/>
      </pc:docMkLst>
      <pc:sldChg chg="modSp mod">
        <pc:chgData name="Yi Yu" userId="47b9f0d7-6539-4460-b496-9bf2e63757ec" providerId="ADAL" clId="{04115498-EC05-5593-A882-CEA48AF2BD0D}" dt="2025-11-21T03:56:43.092" v="6930" actId="790"/>
        <pc:sldMkLst>
          <pc:docMk/>
          <pc:sldMk cId="2905698856" sldId="433"/>
        </pc:sldMkLst>
        <pc:spChg chg="mod">
          <ac:chgData name="Yi Yu" userId="47b9f0d7-6539-4460-b496-9bf2e63757ec" providerId="ADAL" clId="{04115498-EC05-5593-A882-CEA48AF2BD0D}" dt="2025-11-21T03:56:43.092" v="6930" actId="790"/>
          <ac:spMkLst>
            <pc:docMk/>
            <pc:sldMk cId="2905698856" sldId="433"/>
            <ac:spMk id="3" creationId="{FA2FDF08-65A5-63A5-26FB-DD20405A91BF}"/>
          </ac:spMkLst>
        </pc:spChg>
        <pc:spChg chg="mod">
          <ac:chgData name="Yi Yu" userId="47b9f0d7-6539-4460-b496-9bf2e63757ec" providerId="ADAL" clId="{04115498-EC05-5593-A882-CEA48AF2BD0D}" dt="2025-11-21T03:56:43.092" v="6930" actId="790"/>
          <ac:spMkLst>
            <pc:docMk/>
            <pc:sldMk cId="2905698856" sldId="433"/>
            <ac:spMk id="7" creationId="{CF816AC0-7B44-8AB8-B57D-F818212C8954}"/>
          </ac:spMkLst>
        </pc:spChg>
        <pc:spChg chg="mod">
          <ac:chgData name="Yi Yu" userId="47b9f0d7-6539-4460-b496-9bf2e63757ec" providerId="ADAL" clId="{04115498-EC05-5593-A882-CEA48AF2BD0D}" dt="2025-11-21T03:56:43.092" v="6930" actId="790"/>
          <ac:spMkLst>
            <pc:docMk/>
            <pc:sldMk cId="2905698856" sldId="433"/>
            <ac:spMk id="8" creationId="{6680C428-F819-60B2-993D-4AE19E37E42D}"/>
          </ac:spMkLst>
        </pc:spChg>
      </pc:sldChg>
      <pc:sldChg chg="addSp delSp modSp new mod">
        <pc:chgData name="Yi Yu" userId="47b9f0d7-6539-4460-b496-9bf2e63757ec" providerId="ADAL" clId="{04115498-EC05-5593-A882-CEA48AF2BD0D}" dt="2025-11-25T00:53:22.002" v="7862" actId="20577"/>
        <pc:sldMkLst>
          <pc:docMk/>
          <pc:sldMk cId="549172026" sldId="463"/>
        </pc:sldMkLst>
        <pc:spChg chg="mod">
          <ac:chgData name="Yi Yu" userId="47b9f0d7-6539-4460-b496-9bf2e63757ec" providerId="ADAL" clId="{04115498-EC05-5593-A882-CEA48AF2BD0D}" dt="2025-11-21T03:56:43.092" v="6930" actId="790"/>
          <ac:spMkLst>
            <pc:docMk/>
            <pc:sldMk cId="549172026" sldId="463"/>
            <ac:spMk id="2" creationId="{D9E2C3EC-5122-DE7F-4798-C9BFD2BD1524}"/>
          </ac:spMkLst>
        </pc:spChg>
        <pc:spChg chg="mod">
          <ac:chgData name="Yi Yu" userId="47b9f0d7-6539-4460-b496-9bf2e63757ec" providerId="ADAL" clId="{04115498-EC05-5593-A882-CEA48AF2BD0D}" dt="2025-11-25T00:53:22.002" v="7862" actId="20577"/>
          <ac:spMkLst>
            <pc:docMk/>
            <pc:sldMk cId="549172026" sldId="463"/>
            <ac:spMk id="3" creationId="{75B65F57-739C-F494-CD7D-D4A000D5B4B8}"/>
          </ac:spMkLst>
        </pc:spChg>
      </pc:sldChg>
      <pc:sldChg chg="modSp new mod">
        <pc:chgData name="Yi Yu" userId="47b9f0d7-6539-4460-b496-9bf2e63757ec" providerId="ADAL" clId="{04115498-EC05-5593-A882-CEA48AF2BD0D}" dt="2025-11-25T00:56:01.032" v="8249" actId="20577"/>
        <pc:sldMkLst>
          <pc:docMk/>
          <pc:sldMk cId="3878053568" sldId="464"/>
        </pc:sldMkLst>
        <pc:spChg chg="mod">
          <ac:chgData name="Yi Yu" userId="47b9f0d7-6539-4460-b496-9bf2e63757ec" providerId="ADAL" clId="{04115498-EC05-5593-A882-CEA48AF2BD0D}" dt="2025-11-21T03:58:22.296" v="6956" actId="20577"/>
          <ac:spMkLst>
            <pc:docMk/>
            <pc:sldMk cId="3878053568" sldId="464"/>
            <ac:spMk id="2" creationId="{6A18E5CA-A506-2FD6-BEA7-7D9DAEF0333A}"/>
          </ac:spMkLst>
        </pc:spChg>
        <pc:spChg chg="mod">
          <ac:chgData name="Yi Yu" userId="47b9f0d7-6539-4460-b496-9bf2e63757ec" providerId="ADAL" clId="{04115498-EC05-5593-A882-CEA48AF2BD0D}" dt="2025-11-25T00:56:01.032" v="8249" actId="20577"/>
          <ac:spMkLst>
            <pc:docMk/>
            <pc:sldMk cId="3878053568" sldId="464"/>
            <ac:spMk id="3" creationId="{33A80B17-1112-1093-D2EA-23E7F62428F5}"/>
          </ac:spMkLst>
        </pc:spChg>
      </pc:sldChg>
      <pc:sldChg chg="addSp delSp modSp new mod">
        <pc:chgData name="Yi Yu" userId="47b9f0d7-6539-4460-b496-9bf2e63757ec" providerId="ADAL" clId="{04115498-EC05-5593-A882-CEA48AF2BD0D}" dt="2025-11-25T00:14:17.541" v="7558" actId="1076"/>
        <pc:sldMkLst>
          <pc:docMk/>
          <pc:sldMk cId="292228936" sldId="465"/>
        </pc:sldMkLst>
        <pc:spChg chg="mod">
          <ac:chgData name="Yi Yu" userId="47b9f0d7-6539-4460-b496-9bf2e63757ec" providerId="ADAL" clId="{04115498-EC05-5593-A882-CEA48AF2BD0D}" dt="2025-11-25T00:06:54.316" v="7551" actId="20577"/>
          <ac:spMkLst>
            <pc:docMk/>
            <pc:sldMk cId="292228936" sldId="465"/>
            <ac:spMk id="2" creationId="{4B749023-6285-C3FC-F053-5DC79E2321A9}"/>
          </ac:spMkLst>
        </pc:spChg>
        <pc:spChg chg="del">
          <ac:chgData name="Yi Yu" userId="47b9f0d7-6539-4460-b496-9bf2e63757ec" providerId="ADAL" clId="{04115498-EC05-5593-A882-CEA48AF2BD0D}" dt="2025-11-24T22:47:07.221" v="7461" actId="478"/>
          <ac:spMkLst>
            <pc:docMk/>
            <pc:sldMk cId="292228936" sldId="465"/>
            <ac:spMk id="3" creationId="{B96FEEBB-A993-663A-0378-5B80C59E0F6A}"/>
          </ac:spMkLst>
        </pc:spChg>
        <pc:spChg chg="add del">
          <ac:chgData name="Yi Yu" userId="47b9f0d7-6539-4460-b496-9bf2e63757ec" providerId="ADAL" clId="{04115498-EC05-5593-A882-CEA48AF2BD0D}" dt="2025-11-25T00:07:19.667" v="7556" actId="478"/>
          <ac:spMkLst>
            <pc:docMk/>
            <pc:sldMk cId="292228936" sldId="465"/>
            <ac:spMk id="5" creationId="{8314AAF7-B6C1-B9F5-B678-AE611DE69B90}"/>
          </ac:spMkLst>
        </pc:spChg>
        <pc:picChg chg="add del mod">
          <ac:chgData name="Yi Yu" userId="47b9f0d7-6539-4460-b496-9bf2e63757ec" providerId="ADAL" clId="{04115498-EC05-5593-A882-CEA48AF2BD0D}" dt="2025-11-25T00:07:13.469" v="7554" actId="478"/>
          <ac:picMkLst>
            <pc:docMk/>
            <pc:sldMk cId="292228936" sldId="465"/>
            <ac:picMk id="4" creationId="{662EAB88-71BE-48B7-0E15-6820665F0B9A}"/>
          </ac:picMkLst>
        </pc:picChg>
        <pc:picChg chg="add mod">
          <ac:chgData name="Yi Yu" userId="47b9f0d7-6539-4460-b496-9bf2e63757ec" providerId="ADAL" clId="{04115498-EC05-5593-A882-CEA48AF2BD0D}" dt="2025-11-25T00:14:17.541" v="7558" actId="1076"/>
          <ac:picMkLst>
            <pc:docMk/>
            <pc:sldMk cId="292228936" sldId="465"/>
            <ac:picMk id="6" creationId="{633C813F-8D81-1006-DFEB-0D10B2356925}"/>
          </ac:picMkLst>
        </pc:picChg>
        <pc:picChg chg="add del mod">
          <ac:chgData name="Yi Yu" userId="47b9f0d7-6539-4460-b496-9bf2e63757ec" providerId="ADAL" clId="{04115498-EC05-5593-A882-CEA48AF2BD0D}" dt="2025-11-25T00:06:32.761" v="7499" actId="478"/>
          <ac:picMkLst>
            <pc:docMk/>
            <pc:sldMk cId="292228936" sldId="465"/>
            <ac:picMk id="1026" creationId="{49F61AB2-89A1-AFE2-49BC-374B6B701946}"/>
          </ac:picMkLst>
        </pc:picChg>
      </pc:sldChg>
      <pc:sldChg chg="modSp new mod">
        <pc:chgData name="Yi Yu" userId="47b9f0d7-6539-4460-b496-9bf2e63757ec" providerId="ADAL" clId="{04115498-EC05-5593-A882-CEA48AF2BD0D}" dt="2025-11-25T00:14:56.251" v="7631" actId="20577"/>
        <pc:sldMkLst>
          <pc:docMk/>
          <pc:sldMk cId="2440902417" sldId="466"/>
        </pc:sldMkLst>
        <pc:spChg chg="mod">
          <ac:chgData name="Yi Yu" userId="47b9f0d7-6539-4460-b496-9bf2e63757ec" providerId="ADAL" clId="{04115498-EC05-5593-A882-CEA48AF2BD0D}" dt="2025-11-24T23:39:59.950" v="7498" actId="20577"/>
          <ac:spMkLst>
            <pc:docMk/>
            <pc:sldMk cId="2440902417" sldId="466"/>
            <ac:spMk id="2" creationId="{B383A281-7504-047C-3E2A-7539DD2E46DF}"/>
          </ac:spMkLst>
        </pc:spChg>
        <pc:spChg chg="mod">
          <ac:chgData name="Yi Yu" userId="47b9f0d7-6539-4460-b496-9bf2e63757ec" providerId="ADAL" clId="{04115498-EC05-5593-A882-CEA48AF2BD0D}" dt="2025-11-25T00:14:56.251" v="7631" actId="20577"/>
          <ac:spMkLst>
            <pc:docMk/>
            <pc:sldMk cId="2440902417" sldId="466"/>
            <ac:spMk id="3" creationId="{292B4869-BA12-920B-69EA-17089DA94B25}"/>
          </ac:spMkLst>
        </pc:spChg>
      </pc:sldChg>
      <pc:sldChg chg="modSp new mod">
        <pc:chgData name="Yi Yu" userId="47b9f0d7-6539-4460-b496-9bf2e63757ec" providerId="ADAL" clId="{04115498-EC05-5593-A882-CEA48AF2BD0D}" dt="2025-11-25T00:26:34.849" v="7844" actId="20577"/>
        <pc:sldMkLst>
          <pc:docMk/>
          <pc:sldMk cId="2371400044" sldId="467"/>
        </pc:sldMkLst>
        <pc:spChg chg="mod">
          <ac:chgData name="Yi Yu" userId="47b9f0d7-6539-4460-b496-9bf2e63757ec" providerId="ADAL" clId="{04115498-EC05-5593-A882-CEA48AF2BD0D}" dt="2025-11-25T00:26:34.849" v="7844" actId="20577"/>
          <ac:spMkLst>
            <pc:docMk/>
            <pc:sldMk cId="2371400044" sldId="467"/>
            <ac:spMk id="2" creationId="{EE89AE41-F03F-D0B1-8AE7-1DDBE27E0B0A}"/>
          </ac:spMkLst>
        </pc:spChg>
        <pc:spChg chg="mod">
          <ac:chgData name="Yi Yu" userId="47b9f0d7-6539-4460-b496-9bf2e63757ec" providerId="ADAL" clId="{04115498-EC05-5593-A882-CEA48AF2BD0D}" dt="2025-11-25T00:26:27.543" v="7838" actId="21"/>
          <ac:spMkLst>
            <pc:docMk/>
            <pc:sldMk cId="2371400044" sldId="467"/>
            <ac:spMk id="3" creationId="{990BDC02-7138-30D1-1B43-584DDB1B4D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C253762-C138-0D4D-98BD-E45749408AA7}" type="datetimeFigureOut">
              <a:rPr lang="en-US" smtClean="0"/>
              <a:t>11/25/25</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D96451B1-F1C2-C342-9482-CA419A1AF9E0}" type="slidenum">
              <a:rPr lang="en-US" smtClean="0"/>
              <a:t>‹#›</a:t>
            </a:fld>
            <a:endParaRPr lang="en-US"/>
          </a:p>
        </p:txBody>
      </p:sp>
    </p:spTree>
    <p:extLst>
      <p:ext uri="{BB962C8B-B14F-4D97-AF65-F5344CB8AC3E}">
        <p14:creationId xmlns:p14="http://schemas.microsoft.com/office/powerpoint/2010/main" val="2337512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96451B1-F1C2-C342-9482-CA419A1AF9E0}" type="slidenum">
              <a:rPr lang="en-US" smtClean="0"/>
              <a:t>1</a:t>
            </a:fld>
            <a:endParaRPr lang="en-US"/>
          </a:p>
        </p:txBody>
      </p:sp>
    </p:spTree>
    <p:extLst>
      <p:ext uri="{BB962C8B-B14F-4D97-AF65-F5344CB8AC3E}">
        <p14:creationId xmlns:p14="http://schemas.microsoft.com/office/powerpoint/2010/main" val="3277818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mailto:first.last@sydney.edu.au"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26C391-EC2F-854E-3FAC-8EDA85399D7C}"/>
              </a:ext>
            </a:extLst>
          </p:cNvPr>
          <p:cNvSpPr>
            <a:spLocks noGrp="1"/>
          </p:cNvSpPr>
          <p:nvPr>
            <p:ph type="body" sz="quarter" idx="13" hasCustomPrompt="1"/>
          </p:nvPr>
        </p:nvSpPr>
        <p:spPr>
          <a:xfrm>
            <a:off x="562033" y="574675"/>
            <a:ext cx="5533967" cy="1066800"/>
          </a:xfrm>
          <a:prstGeom prst="rect">
            <a:avLst/>
          </a:prstGeom>
        </p:spPr>
        <p:txBody>
          <a:bodyPr lIns="0" tIns="0" rIns="0" bIns="0"/>
          <a:lstStyle>
            <a:lvl1pPr marL="0" indent="0">
              <a:buFontTx/>
              <a:buNone/>
              <a:defRPr sz="2800">
                <a:solidFill>
                  <a:schemeClr val="tx1"/>
                </a:solidFill>
              </a:defRPr>
            </a:lvl1pPr>
          </a:lstStyle>
          <a:p>
            <a:r>
              <a:rPr lang="en-GB" dirty="0"/>
              <a:t>Heading sits here</a:t>
            </a:r>
          </a:p>
          <a:p>
            <a:r>
              <a:rPr lang="en-GB" dirty="0"/>
              <a:t>1-2 lines of copy 28pt</a:t>
            </a:r>
            <a:endParaRPr lang="en-US" dirty="0"/>
          </a:p>
        </p:txBody>
      </p:sp>
      <p:sp>
        <p:nvSpPr>
          <p:cNvPr id="7" name="Text Placeholder 2">
            <a:extLst>
              <a:ext uri="{FF2B5EF4-FFF2-40B4-BE49-F238E27FC236}">
                <a16:creationId xmlns:a16="http://schemas.microsoft.com/office/drawing/2014/main" id="{9EC1A71F-2256-88FB-1073-78B7D8E702C3}"/>
              </a:ext>
            </a:extLst>
          </p:cNvPr>
          <p:cNvSpPr>
            <a:spLocks noGrp="1"/>
          </p:cNvSpPr>
          <p:nvPr>
            <p:ph type="body" sz="quarter" idx="16" hasCustomPrompt="1"/>
          </p:nvPr>
        </p:nvSpPr>
        <p:spPr>
          <a:xfrm>
            <a:off x="571500" y="1812923"/>
            <a:ext cx="5533967" cy="1066800"/>
          </a:xfrm>
          <a:prstGeom prst="rect">
            <a:avLst/>
          </a:prstGeom>
        </p:spPr>
        <p:txBody>
          <a:bodyPr lIns="0" tIns="0" rIns="0" bIns="0"/>
          <a:lstStyle>
            <a:lvl1pPr marL="0" indent="0">
              <a:buFontTx/>
              <a:buNone/>
              <a:defRPr sz="2800" b="0" i="1">
                <a:solidFill>
                  <a:schemeClr val="tx1"/>
                </a:solidFill>
                <a:latin typeface="Times" pitchFamily="2" charset="0"/>
              </a:defRPr>
            </a:lvl1pPr>
          </a:lstStyle>
          <a:p>
            <a:r>
              <a:rPr lang="en-GB" dirty="0"/>
              <a:t>Presentation subheading </a:t>
            </a:r>
            <a:br>
              <a:rPr lang="en-GB" dirty="0"/>
            </a:br>
            <a:r>
              <a:rPr lang="en-GB" dirty="0"/>
              <a:t>can go over 2 lines 28pt</a:t>
            </a:r>
            <a:endParaRPr lang="en-US" dirty="0"/>
          </a:p>
        </p:txBody>
      </p:sp>
      <p:sp>
        <p:nvSpPr>
          <p:cNvPr id="6" name="Text Placeholder 3">
            <a:extLst>
              <a:ext uri="{FF2B5EF4-FFF2-40B4-BE49-F238E27FC236}">
                <a16:creationId xmlns:a16="http://schemas.microsoft.com/office/drawing/2014/main" id="{EA5ABDE1-C8DD-9C86-C1BA-029E99357DDA}"/>
              </a:ext>
            </a:extLst>
          </p:cNvPr>
          <p:cNvSpPr>
            <a:spLocks noGrp="1"/>
          </p:cNvSpPr>
          <p:nvPr>
            <p:ph type="body" sz="quarter" idx="15" hasCustomPrompt="1"/>
          </p:nvPr>
        </p:nvSpPr>
        <p:spPr>
          <a:xfrm>
            <a:off x="562033" y="3108324"/>
            <a:ext cx="5533967" cy="606425"/>
          </a:xfrm>
          <a:prstGeom prst="rect">
            <a:avLst/>
          </a:prstGeom>
        </p:spPr>
        <p:txBody>
          <a:bodyPr lIns="0" tIns="0" rIns="0" bIns="0"/>
          <a:lstStyle>
            <a:lvl1pPr marL="0" indent="0">
              <a:buFontTx/>
              <a:buNone/>
              <a:defRPr sz="1400">
                <a:solidFill>
                  <a:schemeClr val="tx1"/>
                </a:solidFill>
              </a:defRPr>
            </a:lvl1pPr>
          </a:lstStyle>
          <a:p>
            <a:r>
              <a:rPr lang="en-GB" dirty="0"/>
              <a:t>Presented by 14pt</a:t>
            </a:r>
            <a:endParaRPr lang="en-US" dirty="0"/>
          </a:p>
        </p:txBody>
      </p:sp>
      <p:sp>
        <p:nvSpPr>
          <p:cNvPr id="8" name="TextBox 7">
            <a:extLst>
              <a:ext uri="{FF2B5EF4-FFF2-40B4-BE49-F238E27FC236}">
                <a16:creationId xmlns:a16="http://schemas.microsoft.com/office/drawing/2014/main" id="{262845E8-E21B-1585-9AF6-BBB77FE87561}"/>
              </a:ext>
            </a:extLst>
          </p:cNvPr>
          <p:cNvSpPr txBox="1"/>
          <p:nvPr userDrawn="1"/>
        </p:nvSpPr>
        <p:spPr>
          <a:xfrm rot="16200000">
            <a:off x="7940202" y="3646041"/>
            <a:ext cx="1830263" cy="169277"/>
          </a:xfrm>
          <a:prstGeom prst="rect">
            <a:avLst/>
          </a:prstGeom>
          <a:noFill/>
        </p:spPr>
        <p:txBody>
          <a:bodyPr wrap="square" rtlCol="0">
            <a:spAutoFit/>
          </a:bodyPr>
          <a:lstStyle/>
          <a:p>
            <a:r>
              <a:rPr lang="en-US" sz="500" dirty="0"/>
              <a:t>CRICOS 00026A    TEQSA PRV12057</a:t>
            </a:r>
          </a:p>
        </p:txBody>
      </p:sp>
      <p:pic>
        <p:nvPicPr>
          <p:cNvPr id="11" name="Picture">
            <a:extLst>
              <a:ext uri="{FF2B5EF4-FFF2-40B4-BE49-F238E27FC236}">
                <a16:creationId xmlns:a16="http://schemas.microsoft.com/office/drawing/2014/main" id="{026371A5-B0B4-75FD-EDA9-FAF993970A5F}"/>
              </a:ext>
            </a:extLst>
          </p:cNvPr>
          <p:cNvPicPr>
            <a:picLocks noChangeAspect="1"/>
          </p:cNvPicPr>
          <p:nvPr userDrawn="1"/>
        </p:nvPicPr>
        <p:blipFill>
          <a:blip r:embed="rId2"/>
          <a:stretch>
            <a:fillRect/>
          </a:stretch>
        </p:blipFill>
        <p:spPr>
          <a:xfrm>
            <a:off x="584352" y="4083808"/>
            <a:ext cx="1867689" cy="656911"/>
          </a:xfrm>
          <a:prstGeom prst="rect">
            <a:avLst/>
          </a:prstGeom>
        </p:spPr>
      </p:pic>
      <p:sp>
        <p:nvSpPr>
          <p:cNvPr id="34" name="Text Placeholder 4">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724400" y="4204920"/>
            <a:ext cx="3502275" cy="414686"/>
          </a:xfrm>
          <a:prstGeom prst="rect">
            <a:avLst/>
          </a:prstGeom>
        </p:spPr>
        <p:txBody>
          <a:bodyPr anchor="b" anchorCtr="0"/>
          <a:lstStyle>
            <a:lvl1pPr marL="0" indent="0" algn="r">
              <a:buNone/>
              <a:defRPr sz="1400" b="1">
                <a:solidFill>
                  <a:schemeClr val="tx1"/>
                </a:solidFill>
              </a:defRPr>
            </a:lvl1pPr>
          </a:lstStyle>
          <a:p>
            <a:pPr lvl="0"/>
            <a:r>
              <a:rPr lang="en-GB" dirty="0" err="1"/>
              <a:t>sydney.edu.au</a:t>
            </a:r>
            <a:r>
              <a:rPr lang="en-GB" dirty="0"/>
              <a:t>/</a:t>
            </a:r>
            <a:r>
              <a:rPr lang="en-GB" dirty="0" err="1"/>
              <a:t>xxxxx</a:t>
            </a:r>
            <a:endParaRPr lang="en-US" dirty="0"/>
          </a:p>
        </p:txBody>
      </p:sp>
    </p:spTree>
    <p:extLst>
      <p:ext uri="{BB962C8B-B14F-4D97-AF65-F5344CB8AC3E}">
        <p14:creationId xmlns:p14="http://schemas.microsoft.com/office/powerpoint/2010/main" val="39968985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break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A2F580-458B-6978-E5C4-D439F8A8EF5E}"/>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tx1"/>
                </a:solidFill>
                <a:latin typeface="Times" pitchFamily="2" charset="0"/>
              </a:defRPr>
            </a:lvl1pPr>
          </a:lstStyle>
          <a:p>
            <a:pPr marL="12700">
              <a:spcBef>
                <a:spcPts val="100"/>
              </a:spcBef>
            </a:pPr>
            <a:r>
              <a:rPr lang="en-AU" sz="2800" dirty="0">
                <a:solidFill>
                  <a:srgbClr val="000000"/>
                </a:solidFill>
                <a:latin typeface="Arial"/>
                <a:cs typeface="Arial"/>
              </a:rPr>
              <a:t>Chapter break headline 28pt</a:t>
            </a:r>
            <a:endParaRPr lang="en-AU" b="0" i="1" dirty="0">
              <a:latin typeface="Times" pitchFamily="2" charset="0"/>
            </a:endParaRPr>
          </a:p>
        </p:txBody>
      </p:sp>
      <p:sp>
        <p:nvSpPr>
          <p:cNvPr id="9" name="Text Placeholder 2">
            <a:extLst>
              <a:ext uri="{FF2B5EF4-FFF2-40B4-BE49-F238E27FC236}">
                <a16:creationId xmlns:a16="http://schemas.microsoft.com/office/drawing/2014/main" id="{A3DE63B7-3D2D-E116-E58F-2358C702605C}"/>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tx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6" name="Text Placeholder 3">
            <a:extLst>
              <a:ext uri="{FF2B5EF4-FFF2-40B4-BE49-F238E27FC236}">
                <a16:creationId xmlns:a16="http://schemas.microsoft.com/office/drawing/2014/main" id="{F7931C68-5A57-D921-2A9C-73B3990F8363}"/>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tx1"/>
                </a:solidFill>
              </a:defRPr>
            </a:lvl1pPr>
          </a:lstStyle>
          <a:p>
            <a:r>
              <a:rPr lang="en-GB" dirty="0"/>
              <a:t>Presented by 14pt</a:t>
            </a:r>
            <a:endParaRPr lang="en-US" dirty="0"/>
          </a:p>
        </p:txBody>
      </p:sp>
    </p:spTree>
    <p:extLst>
      <p:ext uri="{BB962C8B-B14F-4D97-AF65-F5344CB8AC3E}">
        <p14:creationId xmlns:p14="http://schemas.microsoft.com/office/powerpoint/2010/main" val="253020942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break 2">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367AE0-0B1A-C793-8FD0-6C83B3BAF9A6}"/>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bg1"/>
                </a:solidFill>
                <a:latin typeface="+mn-lt"/>
              </a:defRPr>
            </a:lvl1pPr>
          </a:lstStyle>
          <a:p>
            <a:pPr marL="12700">
              <a:spcBef>
                <a:spcPts val="100"/>
              </a:spcBef>
            </a:pPr>
            <a:r>
              <a:rPr lang="en-AU" sz="2800" dirty="0">
                <a:solidFill>
                  <a:srgbClr val="000000"/>
                </a:solidFill>
                <a:latin typeface="Arial"/>
                <a:cs typeface="Arial"/>
              </a:rPr>
              <a:t>Chapter break headline 28pt</a:t>
            </a:r>
            <a:endParaRPr lang="en-AU" b="0" i="1" dirty="0">
              <a:latin typeface="Times" pitchFamily="2" charset="0"/>
            </a:endParaRPr>
          </a:p>
        </p:txBody>
      </p:sp>
      <p:sp>
        <p:nvSpPr>
          <p:cNvPr id="2" name="Title 2">
            <a:extLst>
              <a:ext uri="{FF2B5EF4-FFF2-40B4-BE49-F238E27FC236}">
                <a16:creationId xmlns:a16="http://schemas.microsoft.com/office/drawing/2014/main" id="{21066835-3577-7EA9-7C60-12C9BC765B41}"/>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25AAED2F-1B70-12A0-8666-145503BFBB25}"/>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30194393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break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554966" y="574675"/>
            <a:ext cx="8032750" cy="623058"/>
          </a:xfrm>
          <a:prstGeom prst="rect">
            <a:avLst/>
          </a:prstGeom>
        </p:spPr>
        <p:txBody>
          <a:bodyPr lIns="0" rIns="90000"/>
          <a:lstStyle>
            <a:lvl1pPr marL="0" indent="0">
              <a:buNone/>
              <a:defRPr sz="2800" b="0" i="0">
                <a:solidFill>
                  <a:schemeClr val="bg1"/>
                </a:solidFill>
                <a:latin typeface="+mn-lt"/>
              </a:defRPr>
            </a:lvl1pPr>
          </a:lstStyle>
          <a:p>
            <a:pPr marL="12700">
              <a:spcBef>
                <a:spcPts val="100"/>
              </a:spcBef>
            </a:pPr>
            <a:r>
              <a:rPr lang="en-AU" sz="2800" dirty="0">
                <a:solidFill>
                  <a:srgbClr val="000000"/>
                </a:solidFill>
                <a:latin typeface="Arial"/>
                <a:cs typeface="Arial"/>
              </a:rPr>
              <a:t>Chapter break headline 28pt</a:t>
            </a:r>
            <a:endParaRPr lang="en-AU" b="0" i="1" dirty="0">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554966" y="1047750"/>
            <a:ext cx="8032750" cy="623058"/>
          </a:xfrm>
          <a:prstGeom prst="rect">
            <a:avLst/>
          </a:prstGeom>
        </p:spPr>
        <p:txBody>
          <a:bodyPr lIns="0" rIns="90000"/>
          <a:lstStyle>
            <a:lvl1pPr marL="0" indent="0">
              <a:buNone/>
              <a:defRPr sz="2800"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562033" y="3028950"/>
            <a:ext cx="5533967" cy="1901478"/>
          </a:xfrm>
          <a:prstGeom prst="rect">
            <a:avLst/>
          </a:prstGeom>
        </p:spPr>
        <p:txBody>
          <a:bodyPr lIns="0" tIns="0" rIns="0" bIns="0"/>
          <a:lstStyle>
            <a:lvl1pPr marL="0" indent="0">
              <a:buFontTx/>
              <a:buNone/>
              <a:defRPr sz="1400">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312355317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go centre black">
    <p:bg>
      <p:bgRef idx="1001">
        <a:schemeClr val="bg1"/>
      </p:bgRef>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50296C6E-3B64-67D7-F619-28187B1295EE}"/>
              </a:ext>
              <a:ext uri="{C183D7F6-B498-43B3-948B-1728B52AA6E4}">
                <adec:decorative xmlns:adec="http://schemas.microsoft.com/office/drawing/2017/decorative" val="1"/>
              </a:ext>
            </a:extLst>
          </p:cNvPr>
          <p:cNvSpPr/>
          <p:nvPr userDrawn="1"/>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chemeClr val="tx1"/>
          </a:solidFill>
        </p:spPr>
        <p:txBody>
          <a:bodyPr wrap="square" lIns="0" tIns="0" rIns="0" bIns="0" rtlCol="0"/>
          <a:lstStyle/>
          <a:p>
            <a:endParaRPr/>
          </a:p>
        </p:txBody>
      </p:sp>
      <p:pic>
        <p:nvPicPr>
          <p:cNvPr id="10" name="Picture 9">
            <a:extLst>
              <a:ext uri="{FF2B5EF4-FFF2-40B4-BE49-F238E27FC236}">
                <a16:creationId xmlns:a16="http://schemas.microsoft.com/office/drawing/2014/main" id="{90B06A1B-395E-4CB0-3B0C-D14FDE9BA0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7339" y="2261198"/>
            <a:ext cx="1829323" cy="633227"/>
          </a:xfrm>
          <a:prstGeom prst="rect">
            <a:avLst/>
          </a:prstGeom>
        </p:spPr>
      </p:pic>
    </p:spTree>
    <p:extLst>
      <p:ext uri="{BB962C8B-B14F-4D97-AF65-F5344CB8AC3E}">
        <p14:creationId xmlns:p14="http://schemas.microsoft.com/office/powerpoint/2010/main" val="192503745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 centre ochre">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3E466C-1ADC-0DA2-E815-89094AED2510}"/>
              </a:ext>
            </a:extLst>
          </p:cNvPr>
          <p:cNvPicPr>
            <a:picLocks noChangeAspect="1"/>
          </p:cNvPicPr>
          <p:nvPr userDrawn="1"/>
        </p:nvPicPr>
        <p:blipFill>
          <a:blip r:embed="rId2"/>
          <a:stretch>
            <a:fillRect/>
          </a:stretch>
        </p:blipFill>
        <p:spPr>
          <a:xfrm>
            <a:off x="3657338" y="2261197"/>
            <a:ext cx="1829323" cy="643417"/>
          </a:xfrm>
          <a:prstGeom prst="rect">
            <a:avLst/>
          </a:prstGeom>
        </p:spPr>
      </p:pic>
    </p:spTree>
    <p:extLst>
      <p:ext uri="{BB962C8B-B14F-4D97-AF65-F5344CB8AC3E}">
        <p14:creationId xmlns:p14="http://schemas.microsoft.com/office/powerpoint/2010/main" val="407109766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8375F2-9EFB-E2E0-D249-EBD6EB927363}"/>
              </a:ext>
            </a:extLst>
          </p:cNvPr>
          <p:cNvSpPr txBox="1">
            <a:spLocks noGrp="1"/>
          </p:cNvSpPr>
          <p:nvPr>
            <p:ph type="title" hasCustomPrompt="1"/>
          </p:nvPr>
        </p:nvSpPr>
        <p:spPr>
          <a:xfrm>
            <a:off x="838200" y="819150"/>
            <a:ext cx="7391400" cy="3505200"/>
          </a:xfrm>
          <a:prstGeom prst="rect">
            <a:avLst/>
          </a:prstGeom>
        </p:spPr>
        <p:txBody>
          <a:bodyPr vert="horz" wrap="square" lIns="0" tIns="12700" rIns="0" bIns="0" rtlCol="0" anchor="ctr" anchorCtr="0">
            <a:noAutofit/>
          </a:bodyPr>
          <a:lstStyle>
            <a:lvl1pPr algn="ctr">
              <a:defRPr sz="3800" b="0" i="0">
                <a:solidFill>
                  <a:schemeClr val="tx1"/>
                </a:solidFill>
                <a:latin typeface="Times" pitchFamily="2" charset="0"/>
              </a:defRPr>
            </a:lvl1pPr>
          </a:lstStyle>
          <a:p>
            <a:pPr marL="12700" marR="0" lvl="0" indent="0" algn="ctr" defTabSz="914400" eaLnBrk="1" fontAlgn="auto" latinLnBrk="0" hangingPunct="1">
              <a:lnSpc>
                <a:spcPct val="100000"/>
              </a:lnSpc>
              <a:spcBef>
                <a:spcPts val="100"/>
              </a:spcBef>
              <a:spcAft>
                <a:spcPts val="0"/>
              </a:spcAft>
              <a:buClrTx/>
              <a:buSzTx/>
              <a:buFontTx/>
              <a:buNone/>
              <a:tabLst/>
              <a:defRPr/>
            </a:pPr>
            <a:r>
              <a:rPr sz="3800" dirty="0">
                <a:solidFill>
                  <a:srgbClr val="000000"/>
                </a:solidFill>
              </a:rPr>
              <a:t>“Insert quote </a:t>
            </a:r>
            <a:r>
              <a:rPr sz="3800" spc="-10" dirty="0">
                <a:solidFill>
                  <a:srgbClr val="000000"/>
                </a:solidFill>
              </a:rPr>
              <a:t>here</a:t>
            </a:r>
            <a:r>
              <a:rPr lang="en-AU" sz="3800" spc="-10" dirty="0">
                <a:solidFill>
                  <a:srgbClr val="000000"/>
                </a:solidFill>
              </a:rPr>
              <a:t>. </a:t>
            </a:r>
            <a:br>
              <a:rPr lang="en-AU" sz="3800" spc="-10" dirty="0">
                <a:solidFill>
                  <a:srgbClr val="000000"/>
                </a:solidFill>
              </a:rPr>
            </a:br>
            <a:r>
              <a:rPr lang="en-AU" sz="3800" spc="-10" dirty="0" err="1">
                <a:solidFill>
                  <a:srgbClr val="000000"/>
                </a:solidFill>
              </a:rPr>
              <a:t>Unti</a:t>
            </a:r>
            <a:r>
              <a:rPr lang="en-AU" sz="3800" spc="-10" dirty="0">
                <a:solidFill>
                  <a:srgbClr val="000000"/>
                </a:solidFill>
              </a:rPr>
              <a:t> </a:t>
            </a:r>
            <a:r>
              <a:rPr lang="en-AU" sz="3800" spc="-10" dirty="0" err="1">
                <a:solidFill>
                  <a:srgbClr val="000000"/>
                </a:solidFill>
              </a:rPr>
              <a:t>cuptasitae</a:t>
            </a:r>
            <a:r>
              <a:rPr lang="en-AU" sz="3800" spc="-10" dirty="0">
                <a:solidFill>
                  <a:srgbClr val="000000"/>
                </a:solidFill>
              </a:rPr>
              <a:t> </a:t>
            </a:r>
            <a:r>
              <a:rPr lang="en-AU" sz="3800" spc="-10" dirty="0" err="1">
                <a:solidFill>
                  <a:srgbClr val="000000"/>
                </a:solidFill>
              </a:rPr>
              <a:t>velluptatur</a:t>
            </a:r>
            <a:r>
              <a:rPr lang="en-AU" sz="3800" spc="-10" dirty="0">
                <a:solidFill>
                  <a:srgbClr val="000000"/>
                </a:solidFill>
              </a:rPr>
              <a:t> </a:t>
            </a:r>
            <a:r>
              <a:rPr lang="en-AU" sz="3800" spc="-10" dirty="0" err="1">
                <a:solidFill>
                  <a:srgbClr val="000000"/>
                </a:solidFill>
              </a:rPr>
              <a:t>suntem</a:t>
            </a:r>
            <a:r>
              <a:rPr lang="en-AU" sz="3800" spc="-10" dirty="0">
                <a:solidFill>
                  <a:srgbClr val="000000"/>
                </a:solidFill>
              </a:rPr>
              <a:t> as </a:t>
            </a:r>
            <a:r>
              <a:rPr lang="en-AU" sz="3800" spc="-10" dirty="0" err="1">
                <a:solidFill>
                  <a:srgbClr val="000000"/>
                </a:solidFill>
              </a:rPr>
              <a:t>derempo</a:t>
            </a:r>
            <a:r>
              <a:rPr lang="en-AU" sz="3800" spc="-10" dirty="0">
                <a:solidFill>
                  <a:srgbClr val="000000"/>
                </a:solidFill>
              </a:rPr>
              <a:t> </a:t>
            </a:r>
            <a:r>
              <a:rPr lang="en-AU" sz="3800" spc="-10" dirty="0" err="1">
                <a:solidFill>
                  <a:srgbClr val="000000"/>
                </a:solidFill>
              </a:rPr>
              <a:t>rposten</a:t>
            </a:r>
            <a:r>
              <a:rPr lang="en-AU" sz="3800" spc="-10" dirty="0">
                <a:solidFill>
                  <a:srgbClr val="000000"/>
                </a:solidFill>
              </a:rPr>
              <a:t> </a:t>
            </a:r>
            <a:r>
              <a:rPr lang="en-AU" sz="3800" spc="-10" dirty="0" err="1">
                <a:solidFill>
                  <a:srgbClr val="000000"/>
                </a:solidFill>
              </a:rPr>
              <a:t>dignisqui</a:t>
            </a:r>
            <a:r>
              <a:rPr lang="en-AU" sz="3800" spc="-10" dirty="0">
                <a:solidFill>
                  <a:srgbClr val="000000"/>
                </a:solidFill>
              </a:rPr>
              <a:t> </a:t>
            </a:r>
            <a:r>
              <a:rPr lang="en-AU" sz="3800" spc="-10" dirty="0" err="1">
                <a:solidFill>
                  <a:srgbClr val="000000"/>
                </a:solidFill>
              </a:rPr>
              <a:t>omnissum</a:t>
            </a:r>
            <a:r>
              <a:rPr lang="en-AU" sz="3800" spc="-10" dirty="0">
                <a:solidFill>
                  <a:srgbClr val="000000"/>
                </a:solidFill>
              </a:rPr>
              <a:t> </a:t>
            </a:r>
            <a:r>
              <a:rPr lang="en-AU" sz="3800" spc="-10" dirty="0" err="1">
                <a:solidFill>
                  <a:srgbClr val="000000"/>
                </a:solidFill>
              </a:rPr>
              <a:t>eiur</a:t>
            </a:r>
            <a:r>
              <a:rPr lang="en-AU" sz="3800" spc="-10" dirty="0">
                <a:solidFill>
                  <a:srgbClr val="000000"/>
                </a:solidFill>
              </a:rPr>
              <a:t>, </a:t>
            </a:r>
            <a:r>
              <a:rPr lang="en-AU" sz="3800" spc="-10" dirty="0" err="1">
                <a:solidFill>
                  <a:srgbClr val="000000"/>
                </a:solidFill>
              </a:rPr>
              <a:t>earchit</a:t>
            </a:r>
            <a:r>
              <a:rPr lang="en-AU" sz="3800" spc="-10" dirty="0">
                <a:solidFill>
                  <a:srgbClr val="000000"/>
                </a:solidFill>
              </a:rPr>
              <a:t> ab </a:t>
            </a:r>
            <a:r>
              <a:rPr lang="en-AU" sz="3800" spc="-10" dirty="0" err="1">
                <a:solidFill>
                  <a:srgbClr val="000000"/>
                </a:solidFill>
              </a:rPr>
              <a:t>ipidici</a:t>
            </a:r>
            <a:r>
              <a:rPr lang="en-AU" sz="3800" spc="-10" dirty="0">
                <a:solidFill>
                  <a:srgbClr val="000000"/>
                </a:solidFill>
              </a:rPr>
              <a:t> </a:t>
            </a:r>
            <a:r>
              <a:rPr lang="en-AU" sz="3800" spc="-10" dirty="0" err="1">
                <a:solidFill>
                  <a:srgbClr val="000000"/>
                </a:solidFill>
              </a:rPr>
              <a:t>llorum</a:t>
            </a:r>
            <a:r>
              <a:rPr lang="en-AU" sz="3800" spc="-10" dirty="0">
                <a:solidFill>
                  <a:srgbClr val="000000"/>
                </a:solidFill>
              </a:rPr>
              <a:t>, </a:t>
            </a:r>
            <a:r>
              <a:rPr lang="en-AU" sz="3800" spc="-10" dirty="0" err="1">
                <a:solidFill>
                  <a:srgbClr val="000000"/>
                </a:solidFill>
              </a:rPr>
              <a:t>coreriae</a:t>
            </a:r>
            <a:r>
              <a:rPr lang="en-AU" sz="3800" spc="-10" dirty="0">
                <a:solidFill>
                  <a:srgbClr val="000000"/>
                </a:solidFill>
              </a:rPr>
              <a:t> </a:t>
            </a:r>
            <a:r>
              <a:rPr lang="en-AU" sz="3800" spc="-10" dirty="0" err="1">
                <a:solidFill>
                  <a:srgbClr val="000000"/>
                </a:solidFill>
              </a:rPr>
              <a:t>quia</a:t>
            </a:r>
            <a:r>
              <a:rPr lang="en-AU" sz="3800" spc="-10" dirty="0">
                <a:solidFill>
                  <a:srgbClr val="000000"/>
                </a:solidFill>
              </a:rPr>
              <a:t>.”</a:t>
            </a:r>
            <a:endParaRPr sz="3800" dirty="0"/>
          </a:p>
        </p:txBody>
      </p:sp>
    </p:spTree>
    <p:extLst>
      <p:ext uri="{BB962C8B-B14F-4D97-AF65-F5344CB8AC3E}">
        <p14:creationId xmlns:p14="http://schemas.microsoft.com/office/powerpoint/2010/main" val="135615807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Quote 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097E-185C-39F4-467B-3196A19AD666}"/>
              </a:ext>
            </a:extLst>
          </p:cNvPr>
          <p:cNvSpPr txBox="1">
            <a:spLocks noGrp="1"/>
          </p:cNvSpPr>
          <p:nvPr>
            <p:ph type="title" hasCustomPrompt="1"/>
          </p:nvPr>
        </p:nvSpPr>
        <p:spPr>
          <a:xfrm>
            <a:off x="838200" y="819150"/>
            <a:ext cx="7391400" cy="3505200"/>
          </a:xfrm>
          <a:prstGeom prst="rect">
            <a:avLst/>
          </a:prstGeom>
        </p:spPr>
        <p:txBody>
          <a:bodyPr vert="horz" wrap="square" lIns="0" tIns="12700" rIns="0" bIns="0" rtlCol="0" anchor="ctr" anchorCtr="0">
            <a:noAutofit/>
          </a:bodyPr>
          <a:lstStyle>
            <a:lvl1pPr algn="ctr">
              <a:defRPr sz="3800" b="0" i="0">
                <a:solidFill>
                  <a:schemeClr val="accent1"/>
                </a:solidFill>
                <a:latin typeface="Times" pitchFamily="2" charset="0"/>
              </a:defRPr>
            </a:lvl1pPr>
          </a:lstStyle>
          <a:p>
            <a:pPr marL="12700" marR="0" lvl="0" indent="0" algn="ctr" defTabSz="914400" eaLnBrk="1" fontAlgn="auto" latinLnBrk="0" hangingPunct="1">
              <a:lnSpc>
                <a:spcPct val="100000"/>
              </a:lnSpc>
              <a:spcBef>
                <a:spcPts val="100"/>
              </a:spcBef>
              <a:spcAft>
                <a:spcPts val="0"/>
              </a:spcAft>
              <a:buClrTx/>
              <a:buSzTx/>
              <a:buFontTx/>
              <a:buNone/>
              <a:tabLst/>
              <a:defRPr/>
            </a:pPr>
            <a:r>
              <a:rPr sz="3800" dirty="0">
                <a:solidFill>
                  <a:srgbClr val="000000"/>
                </a:solidFill>
              </a:rPr>
              <a:t>“Insert quote </a:t>
            </a:r>
            <a:r>
              <a:rPr sz="3800" spc="-10" dirty="0">
                <a:solidFill>
                  <a:srgbClr val="000000"/>
                </a:solidFill>
              </a:rPr>
              <a:t>here</a:t>
            </a:r>
            <a:r>
              <a:rPr lang="en-AU" sz="3800" spc="-10" dirty="0">
                <a:solidFill>
                  <a:srgbClr val="000000"/>
                </a:solidFill>
              </a:rPr>
              <a:t>. </a:t>
            </a:r>
            <a:br>
              <a:rPr lang="en-AU" sz="3800" spc="-10" dirty="0">
                <a:solidFill>
                  <a:srgbClr val="000000"/>
                </a:solidFill>
              </a:rPr>
            </a:br>
            <a:r>
              <a:rPr lang="en-AU" sz="3800" spc="-10" dirty="0" err="1">
                <a:solidFill>
                  <a:srgbClr val="000000"/>
                </a:solidFill>
              </a:rPr>
              <a:t>Unti</a:t>
            </a:r>
            <a:r>
              <a:rPr lang="en-AU" sz="3800" spc="-10" dirty="0">
                <a:solidFill>
                  <a:srgbClr val="000000"/>
                </a:solidFill>
              </a:rPr>
              <a:t> </a:t>
            </a:r>
            <a:r>
              <a:rPr lang="en-AU" sz="3800" spc="-10" dirty="0" err="1">
                <a:solidFill>
                  <a:srgbClr val="000000"/>
                </a:solidFill>
              </a:rPr>
              <a:t>cuptasitae</a:t>
            </a:r>
            <a:r>
              <a:rPr lang="en-AU" sz="3800" spc="-10" dirty="0">
                <a:solidFill>
                  <a:srgbClr val="000000"/>
                </a:solidFill>
              </a:rPr>
              <a:t> </a:t>
            </a:r>
            <a:r>
              <a:rPr lang="en-AU" sz="3800" spc="-10" dirty="0" err="1">
                <a:solidFill>
                  <a:srgbClr val="000000"/>
                </a:solidFill>
              </a:rPr>
              <a:t>velluptatur</a:t>
            </a:r>
            <a:r>
              <a:rPr lang="en-AU" sz="3800" spc="-10" dirty="0">
                <a:solidFill>
                  <a:srgbClr val="000000"/>
                </a:solidFill>
              </a:rPr>
              <a:t> </a:t>
            </a:r>
            <a:r>
              <a:rPr lang="en-AU" sz="3800" spc="-10" dirty="0" err="1">
                <a:solidFill>
                  <a:srgbClr val="000000"/>
                </a:solidFill>
              </a:rPr>
              <a:t>suntem</a:t>
            </a:r>
            <a:r>
              <a:rPr lang="en-AU" sz="3800" spc="-10" dirty="0">
                <a:solidFill>
                  <a:srgbClr val="000000"/>
                </a:solidFill>
              </a:rPr>
              <a:t> as </a:t>
            </a:r>
            <a:r>
              <a:rPr lang="en-AU" sz="3800" spc="-10" dirty="0" err="1">
                <a:solidFill>
                  <a:srgbClr val="000000"/>
                </a:solidFill>
              </a:rPr>
              <a:t>derempo</a:t>
            </a:r>
            <a:r>
              <a:rPr lang="en-AU" sz="3800" spc="-10" dirty="0">
                <a:solidFill>
                  <a:srgbClr val="000000"/>
                </a:solidFill>
              </a:rPr>
              <a:t> </a:t>
            </a:r>
            <a:r>
              <a:rPr lang="en-AU" sz="3800" spc="-10" dirty="0" err="1">
                <a:solidFill>
                  <a:srgbClr val="000000"/>
                </a:solidFill>
              </a:rPr>
              <a:t>rposten</a:t>
            </a:r>
            <a:r>
              <a:rPr lang="en-AU" sz="3800" spc="-10" dirty="0">
                <a:solidFill>
                  <a:srgbClr val="000000"/>
                </a:solidFill>
              </a:rPr>
              <a:t> </a:t>
            </a:r>
            <a:r>
              <a:rPr lang="en-AU" sz="3800" spc="-10" dirty="0" err="1">
                <a:solidFill>
                  <a:srgbClr val="000000"/>
                </a:solidFill>
              </a:rPr>
              <a:t>dignisqui</a:t>
            </a:r>
            <a:r>
              <a:rPr lang="en-AU" sz="3800" spc="-10" dirty="0">
                <a:solidFill>
                  <a:srgbClr val="000000"/>
                </a:solidFill>
              </a:rPr>
              <a:t> </a:t>
            </a:r>
            <a:r>
              <a:rPr lang="en-AU" sz="3800" spc="-10" dirty="0" err="1">
                <a:solidFill>
                  <a:srgbClr val="000000"/>
                </a:solidFill>
              </a:rPr>
              <a:t>omnissum</a:t>
            </a:r>
            <a:r>
              <a:rPr lang="en-AU" sz="3800" spc="-10" dirty="0">
                <a:solidFill>
                  <a:srgbClr val="000000"/>
                </a:solidFill>
              </a:rPr>
              <a:t> </a:t>
            </a:r>
            <a:r>
              <a:rPr lang="en-AU" sz="3800" spc="-10" dirty="0" err="1">
                <a:solidFill>
                  <a:srgbClr val="000000"/>
                </a:solidFill>
              </a:rPr>
              <a:t>eiur</a:t>
            </a:r>
            <a:r>
              <a:rPr lang="en-AU" sz="3800" spc="-10" dirty="0">
                <a:solidFill>
                  <a:srgbClr val="000000"/>
                </a:solidFill>
              </a:rPr>
              <a:t>, </a:t>
            </a:r>
            <a:r>
              <a:rPr lang="en-AU" sz="3800" spc="-10" dirty="0" err="1">
                <a:solidFill>
                  <a:srgbClr val="000000"/>
                </a:solidFill>
              </a:rPr>
              <a:t>earchit</a:t>
            </a:r>
            <a:r>
              <a:rPr lang="en-AU" sz="3800" spc="-10" dirty="0">
                <a:solidFill>
                  <a:srgbClr val="000000"/>
                </a:solidFill>
              </a:rPr>
              <a:t> ab </a:t>
            </a:r>
            <a:r>
              <a:rPr lang="en-AU" sz="3800" spc="-10" dirty="0" err="1">
                <a:solidFill>
                  <a:srgbClr val="000000"/>
                </a:solidFill>
              </a:rPr>
              <a:t>ipidici</a:t>
            </a:r>
            <a:r>
              <a:rPr lang="en-AU" sz="3800" spc="-10" dirty="0">
                <a:solidFill>
                  <a:srgbClr val="000000"/>
                </a:solidFill>
              </a:rPr>
              <a:t> </a:t>
            </a:r>
            <a:r>
              <a:rPr lang="en-AU" sz="3800" spc="-10" dirty="0" err="1">
                <a:solidFill>
                  <a:srgbClr val="000000"/>
                </a:solidFill>
              </a:rPr>
              <a:t>llorum</a:t>
            </a:r>
            <a:r>
              <a:rPr lang="en-AU" sz="3800" spc="-10" dirty="0">
                <a:solidFill>
                  <a:srgbClr val="000000"/>
                </a:solidFill>
              </a:rPr>
              <a:t>, </a:t>
            </a:r>
            <a:r>
              <a:rPr lang="en-AU" sz="3800" spc="-10" dirty="0" err="1">
                <a:solidFill>
                  <a:srgbClr val="000000"/>
                </a:solidFill>
              </a:rPr>
              <a:t>coreriae</a:t>
            </a:r>
            <a:r>
              <a:rPr lang="en-AU" sz="3800" spc="-10" dirty="0">
                <a:solidFill>
                  <a:srgbClr val="000000"/>
                </a:solidFill>
              </a:rPr>
              <a:t> </a:t>
            </a:r>
            <a:r>
              <a:rPr lang="en-AU" sz="3800" spc="-10" dirty="0" err="1">
                <a:solidFill>
                  <a:srgbClr val="000000"/>
                </a:solidFill>
              </a:rPr>
              <a:t>quia</a:t>
            </a:r>
            <a:r>
              <a:rPr lang="en-AU" sz="3800" spc="-10" dirty="0">
                <a:solidFill>
                  <a:srgbClr val="000000"/>
                </a:solidFill>
              </a:rPr>
              <a:t>.”</a:t>
            </a:r>
            <a:endParaRPr sz="3800" dirty="0"/>
          </a:p>
        </p:txBody>
      </p:sp>
    </p:spTree>
    <p:extLst>
      <p:ext uri="{BB962C8B-B14F-4D97-AF65-F5344CB8AC3E}">
        <p14:creationId xmlns:p14="http://schemas.microsoft.com/office/powerpoint/2010/main" val="34912575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1">
    <p:bg>
      <p:bgRef idx="1001">
        <a:schemeClr val="bg1"/>
      </p:bgRef>
    </p:bg>
    <p:spTree>
      <p:nvGrpSpPr>
        <p:cNvPr id="1" name=""/>
        <p:cNvGrpSpPr/>
        <p:nvPr/>
      </p:nvGrpSpPr>
      <p:grpSpPr>
        <a:xfrm>
          <a:off x="0" y="0"/>
          <a:ext cx="0" cy="0"/>
          <a:chOff x="0" y="0"/>
          <a:chExt cx="0" cy="0"/>
        </a:xfrm>
      </p:grpSpPr>
      <p:pic>
        <p:nvPicPr>
          <p:cNvPr id="8" name="object 1">
            <a:extLst>
              <a:ext uri="{FF2B5EF4-FFF2-40B4-BE49-F238E27FC236}">
                <a16:creationId xmlns:a16="http://schemas.microsoft.com/office/drawing/2014/main" id="{69D3DD68-72FE-5430-2CCD-62A73AAF985C}"/>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4955154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4173-B046-E632-8483-B2707C81E7DF}"/>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dirty="0"/>
              <a:t>Click to edit Master text styles</a:t>
            </a:r>
            <a:endParaRPr lang="en-US" dirty="0"/>
          </a:p>
        </p:txBody>
      </p:sp>
      <p:pic>
        <p:nvPicPr>
          <p:cNvPr id="7" name="object 4">
            <a:extLst>
              <a:ext uri="{FF2B5EF4-FFF2-40B4-BE49-F238E27FC236}">
                <a16:creationId xmlns:a16="http://schemas.microsoft.com/office/drawing/2014/main" id="{0DE0EA6B-E5AC-3B11-BD85-9AE2F2B2BA1F}"/>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2" y="1"/>
            <a:ext cx="9143998" cy="5143499"/>
          </a:xfrm>
          <a:prstGeom prst="rect">
            <a:avLst/>
          </a:prstGeom>
        </p:spPr>
      </p:pic>
    </p:spTree>
    <p:extLst>
      <p:ext uri="{BB962C8B-B14F-4D97-AF65-F5344CB8AC3E}">
        <p14:creationId xmlns:p14="http://schemas.microsoft.com/office/powerpoint/2010/main" val="349404081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2">
    <p:bg>
      <p:bgRef idx="1001">
        <a:schemeClr val="bg1"/>
      </p:bgRef>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59FF160-6414-B7D0-2DD1-0585D58A222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341"/>
            <a:ext cx="9141620" cy="5144841"/>
          </a:xfrm>
          <a:prstGeom prst="rect">
            <a:avLst/>
          </a:prstGeom>
        </p:spPr>
      </p:pic>
      <p:sp>
        <p:nvSpPr>
          <p:cNvPr id="6" name="Text Placeholder 1">
            <a:extLst>
              <a:ext uri="{FF2B5EF4-FFF2-40B4-BE49-F238E27FC236}">
                <a16:creationId xmlns:a16="http://schemas.microsoft.com/office/drawing/2014/main" id="{9E3B0390-CE09-F982-4224-39703DE91AD7}"/>
              </a:ext>
              <a:ext uri="{C183D7F6-B498-43B3-948B-1728B52AA6E4}">
                <adec:decorative xmlns:adec="http://schemas.microsoft.com/office/drawing/2017/decorative" val="0"/>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dirty="0"/>
              <a:t>Click to edit Master text styles</a:t>
            </a:r>
            <a:endParaRPr lang="en-US" dirty="0"/>
          </a:p>
        </p:txBody>
      </p:sp>
    </p:spTree>
    <p:extLst>
      <p:ext uri="{BB962C8B-B14F-4D97-AF65-F5344CB8AC3E}">
        <p14:creationId xmlns:p14="http://schemas.microsoft.com/office/powerpoint/2010/main" val="14641610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7B6FB2-6FB1-E8EE-71E2-F3031BBC4CFE}"/>
              </a:ext>
            </a:extLst>
          </p:cNvPr>
          <p:cNvSpPr>
            <a:spLocks noGrp="1"/>
          </p:cNvSpPr>
          <p:nvPr>
            <p:ph type="body" sz="quarter" idx="13" hasCustomPrompt="1"/>
          </p:nvPr>
        </p:nvSpPr>
        <p:spPr>
          <a:xfrm>
            <a:off x="562033" y="574675"/>
            <a:ext cx="5533967" cy="1066800"/>
          </a:xfrm>
          <a:prstGeom prst="rect">
            <a:avLst/>
          </a:prstGeom>
        </p:spPr>
        <p:txBody>
          <a:bodyPr lIns="0" tIns="0" rIns="0" bIns="0"/>
          <a:lstStyle>
            <a:lvl1pPr marL="0" indent="0">
              <a:buFontTx/>
              <a:buNone/>
              <a:defRPr sz="2800">
                <a:solidFill>
                  <a:schemeClr val="tx1"/>
                </a:solidFill>
              </a:defRPr>
            </a:lvl1pPr>
          </a:lstStyle>
          <a:p>
            <a:r>
              <a:rPr lang="en-GB" dirty="0"/>
              <a:t>Heading sits here</a:t>
            </a:r>
          </a:p>
          <a:p>
            <a:r>
              <a:rPr lang="en-GB" dirty="0"/>
              <a:t>1-2 lines of copy 28pt</a:t>
            </a:r>
            <a:endParaRPr lang="en-US" dirty="0"/>
          </a:p>
        </p:txBody>
      </p:sp>
      <p:sp>
        <p:nvSpPr>
          <p:cNvPr id="7" name="Text Placeholder 2">
            <a:extLst>
              <a:ext uri="{FF2B5EF4-FFF2-40B4-BE49-F238E27FC236}">
                <a16:creationId xmlns:a16="http://schemas.microsoft.com/office/drawing/2014/main" id="{C73DE4E7-C9AA-0998-373D-DCFBF8D610D2}"/>
              </a:ext>
            </a:extLst>
          </p:cNvPr>
          <p:cNvSpPr>
            <a:spLocks noGrp="1"/>
          </p:cNvSpPr>
          <p:nvPr>
            <p:ph type="body" sz="quarter" idx="15" hasCustomPrompt="1"/>
          </p:nvPr>
        </p:nvSpPr>
        <p:spPr>
          <a:xfrm>
            <a:off x="562033" y="1813272"/>
            <a:ext cx="5533967" cy="1901478"/>
          </a:xfrm>
          <a:prstGeom prst="rect">
            <a:avLst/>
          </a:prstGeom>
        </p:spPr>
        <p:txBody>
          <a:bodyPr lIns="0" tIns="0" rIns="0" bIns="0"/>
          <a:lstStyle>
            <a:lvl1pPr marL="0" indent="0">
              <a:buFontTx/>
              <a:buNone/>
              <a:defRPr sz="1400">
                <a:solidFill>
                  <a:schemeClr val="tx1"/>
                </a:solidFill>
              </a:defRPr>
            </a:lvl1pPr>
          </a:lstStyle>
          <a:p>
            <a:r>
              <a:rPr lang="en-GB" dirty="0"/>
              <a:t>Presented by 14pt</a:t>
            </a:r>
            <a:endParaRPr lang="en-US" dirty="0"/>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724400" y="4204920"/>
            <a:ext cx="3502275" cy="414686"/>
          </a:xfrm>
          <a:prstGeom prst="rect">
            <a:avLst/>
          </a:prstGeom>
        </p:spPr>
        <p:txBody>
          <a:bodyPr anchor="b" anchorCtr="0"/>
          <a:lstStyle>
            <a:lvl1pPr marL="0" indent="0" algn="r">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2"/>
          <a:stretch>
            <a:fillRect/>
          </a:stretch>
        </p:blipFill>
        <p:spPr>
          <a:xfrm>
            <a:off x="584352" y="4083808"/>
            <a:ext cx="1867689" cy="656911"/>
          </a:xfrm>
          <a:prstGeom prst="rect">
            <a:avLst/>
          </a:prstGeom>
        </p:spPr>
      </p:pic>
      <p:sp>
        <p:nvSpPr>
          <p:cNvPr id="2" name="Text Placeholder 5">
            <a:extLst>
              <a:ext uri="{FF2B5EF4-FFF2-40B4-BE49-F238E27FC236}">
                <a16:creationId xmlns:a16="http://schemas.microsoft.com/office/drawing/2014/main" id="{BD0328F7-E70B-70FE-8296-A6A9465B3C0D}"/>
              </a:ext>
            </a:extLst>
          </p:cNvPr>
          <p:cNvSpPr txBox="1"/>
          <p:nvPr userDrawn="1"/>
        </p:nvSpPr>
        <p:spPr>
          <a:xfrm rot="16200000">
            <a:off x="7940202" y="3646041"/>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161395443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3">
    <p:bg>
      <p:bgRef idx="1001">
        <a:schemeClr val="bg1"/>
      </p:bgRef>
    </p:bg>
    <p:spTree>
      <p:nvGrpSpPr>
        <p:cNvPr id="1" name=""/>
        <p:cNvGrpSpPr/>
        <p:nvPr/>
      </p:nvGrpSpPr>
      <p:grpSpPr>
        <a:xfrm>
          <a:off x="0" y="0"/>
          <a:ext cx="0" cy="0"/>
          <a:chOff x="0" y="0"/>
          <a:chExt cx="0" cy="0"/>
        </a:xfrm>
      </p:grpSpPr>
      <p:pic>
        <p:nvPicPr>
          <p:cNvPr id="5" name="object 1">
            <a:extLst>
              <a:ext uri="{FF2B5EF4-FFF2-40B4-BE49-F238E27FC236}">
                <a16:creationId xmlns:a16="http://schemas.microsoft.com/office/drawing/2014/main" id="{3DE60E2F-8D86-E014-B1B6-8CC60B835BB9}"/>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extLst>
      <p:ext uri="{BB962C8B-B14F-4D97-AF65-F5344CB8AC3E}">
        <p14:creationId xmlns:p14="http://schemas.microsoft.com/office/powerpoint/2010/main" val="382651899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4">
    <p:bg>
      <p:bgRef idx="1001">
        <a:schemeClr val="bg1"/>
      </p:bgRef>
    </p:bg>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A3A6835A-E678-9758-9D77-104E4690DC8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2349" cy="5143500"/>
          </a:xfrm>
          <a:prstGeom prst="rect">
            <a:avLst/>
          </a:prstGeom>
        </p:spPr>
      </p:pic>
      <p:sp>
        <p:nvSpPr>
          <p:cNvPr id="2" name="Title 1">
            <a:extLst>
              <a:ext uri="{FF2B5EF4-FFF2-40B4-BE49-F238E27FC236}">
                <a16:creationId xmlns:a16="http://schemas.microsoft.com/office/drawing/2014/main" id="{5667EFA4-5A0B-BEF2-9D70-1A347D686B7A}"/>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dirty="0"/>
              <a:t>Click to edit Master text styles</a:t>
            </a:r>
            <a:endParaRPr lang="en-US" dirty="0"/>
          </a:p>
        </p:txBody>
      </p:sp>
    </p:spTree>
    <p:extLst>
      <p:ext uri="{BB962C8B-B14F-4D97-AF65-F5344CB8AC3E}">
        <p14:creationId xmlns:p14="http://schemas.microsoft.com/office/powerpoint/2010/main" val="150763806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5">
    <p:bg>
      <p:bgRef idx="1001">
        <a:schemeClr val="bg1"/>
      </p:bgRef>
    </p:bg>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D3558D7F-D425-CB58-246D-476403851039}"/>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4000" cy="5143500"/>
          </a:xfrm>
          <a:prstGeom prst="rect">
            <a:avLst/>
          </a:prstGeom>
        </p:spPr>
      </p:pic>
      <p:sp>
        <p:nvSpPr>
          <p:cNvPr id="6" name="Title 1">
            <a:extLst>
              <a:ext uri="{FF2B5EF4-FFF2-40B4-BE49-F238E27FC236}">
                <a16:creationId xmlns:a16="http://schemas.microsoft.com/office/drawing/2014/main" id="{1DBF24C0-EEA2-4E54-D028-0224BD962CC0}"/>
              </a:ext>
              <a:ext uri="{C183D7F6-B498-43B3-948B-1728B52AA6E4}">
                <adec:decorative xmlns:adec="http://schemas.microsoft.com/office/drawing/2017/decorative" val="0"/>
              </a:ext>
            </a:extLst>
          </p:cNvPr>
          <p:cNvSpPr>
            <a:spLocks noGrp="1"/>
          </p:cNvSpPr>
          <p:nvPr>
            <p:ph type="body" sz="quarter" idx="10"/>
          </p:nvPr>
        </p:nvSpPr>
        <p:spPr>
          <a:xfrm>
            <a:off x="495300" y="3333750"/>
            <a:ext cx="5829300" cy="1004887"/>
          </a:xfrm>
          <a:prstGeom prst="rect">
            <a:avLst/>
          </a:prstGeom>
        </p:spPr>
        <p:txBody>
          <a:bodyPr/>
          <a:lstStyle>
            <a:lvl1pPr marL="0" indent="0">
              <a:buFontTx/>
              <a:buNone/>
              <a:defRPr sz="18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dirty="0"/>
              <a:t>Click to edit Master text styles</a:t>
            </a:r>
            <a:endParaRPr lang="en-US" dirty="0"/>
          </a:p>
        </p:txBody>
      </p:sp>
    </p:spTree>
    <p:extLst>
      <p:ext uri="{BB962C8B-B14F-4D97-AF65-F5344CB8AC3E}">
        <p14:creationId xmlns:p14="http://schemas.microsoft.com/office/powerpoint/2010/main" val="429084420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6">
    <p:bg>
      <p:bgRef idx="1001">
        <a:schemeClr val="bg1"/>
      </p:bgRef>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8B85562-1D3A-B537-DAF4-3A657A3D4AE6}"/>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316331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9144000" cy="2640647"/>
          </a:xfrm>
          <a:prstGeom prst="rect">
            <a:avLst/>
          </a:prstGeom>
          <a:solidFill>
            <a:schemeClr val="bg1">
              <a:lumMod val="95000"/>
            </a:schemeClr>
          </a:solidFill>
        </p:spPr>
        <p:txBody>
          <a:bodyPr anchor="ctr" anchorCtr="0"/>
          <a:lstStyle>
            <a:lvl1pPr marL="0" indent="0" algn="ctr">
              <a:buNone/>
              <a:defRPr sz="1100"/>
            </a:lvl1pPr>
          </a:lstStyle>
          <a:p>
            <a:r>
              <a:rPr lang="en-US" dirty="0"/>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userDrawn="1"/>
        </p:nvSpPr>
        <p:spPr>
          <a:xfrm>
            <a:off x="0" y="2640647"/>
            <a:ext cx="9144000" cy="459740"/>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userDrawn="1"/>
        </p:nvSpPr>
        <p:spPr>
          <a:xfrm>
            <a:off x="0" y="3100387"/>
            <a:ext cx="9144000" cy="2043430"/>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tx2"/>
          </a:solidFill>
        </p:spPr>
        <p:txBody>
          <a:bodyPr wrap="square" lIns="0" tIns="0" rIns="0" bIns="0" rtlCol="0"/>
          <a:lstStyle/>
          <a:p>
            <a:endParaRP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a:off x="3272443"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200"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r>
              <a:rPr lang="en-AU" dirty="0"/>
              <a:t>Click to add text 10pt</a:t>
            </a:r>
            <a:endParaRPr dirty="0"/>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Tree>
    <p:extLst>
      <p:ext uri="{BB962C8B-B14F-4D97-AF65-F5344CB8AC3E}">
        <p14:creationId xmlns:p14="http://schemas.microsoft.com/office/powerpoint/2010/main" val="1388858333"/>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9144000" cy="2640647"/>
          </a:xfrm>
          <a:prstGeom prst="rect">
            <a:avLst/>
          </a:prstGeom>
          <a:solidFill>
            <a:schemeClr val="bg1">
              <a:lumMod val="95000"/>
            </a:schemeClr>
          </a:solidFill>
        </p:spPr>
        <p:txBody>
          <a:bodyPr anchor="ctr" anchorCtr="0"/>
          <a:lstStyle>
            <a:lvl1pPr marL="0" indent="0" algn="ctr">
              <a:buNone/>
              <a:defRPr sz="1100"/>
            </a:lvl1pPr>
          </a:lstStyle>
          <a:p>
            <a:r>
              <a:rPr lang="en-US" dirty="0"/>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userDrawn="1"/>
        </p:nvSpPr>
        <p:spPr>
          <a:xfrm>
            <a:off x="0" y="2640647"/>
            <a:ext cx="9144000" cy="459740"/>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userDrawn="1"/>
        </p:nvSpPr>
        <p:spPr>
          <a:xfrm>
            <a:off x="0" y="3100387"/>
            <a:ext cx="9144000" cy="2043430"/>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bg2"/>
          </a:solidFill>
        </p:spPr>
        <p:txBody>
          <a:bodyPr wrap="square" lIns="0" tIns="0" rIns="0" bIns="0" rtlCol="0"/>
          <a:lstStyle/>
          <a:p>
            <a:endParaRPr dirty="0"/>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userDrawn="1"/>
        </p:nvSpPr>
        <p:spPr>
          <a:xfrm>
            <a:off x="3272443"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userDrawn="1"/>
        </p:nvSpPr>
        <p:spPr>
          <a:xfrm>
            <a:off x="5918200" y="3403748"/>
            <a:ext cx="0" cy="12192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898676"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r>
              <a:rPr lang="en-AU" dirty="0"/>
              <a:t>Click to add text 10pt</a:t>
            </a:r>
            <a:endParaRPr dirty="0"/>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3615997"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6333318" y="3357000"/>
            <a:ext cx="1945974" cy="1530203"/>
          </a:xfrm>
          <a:prstGeom prst="rect">
            <a:avLst/>
          </a:prstGeom>
        </p:spPr>
        <p:txBody>
          <a:bodyPr lIns="0" tIns="0" rIns="0" bIns="0" numCol="1" spcCol="252000"/>
          <a:lstStyle>
            <a:lvl1pPr marL="0" indent="0">
              <a:buFontTx/>
              <a:buNone/>
              <a:defRPr sz="1000" b="0" i="0">
                <a:solidFill>
                  <a:schemeClr val="bg1"/>
                </a:solidFill>
                <a:latin typeface="Arial"/>
                <a:cs typeface="Arial"/>
              </a:defRPr>
            </a:lvl1pPr>
          </a:lstStyle>
          <a:p>
            <a:pPr marL="0" marR="0" lvl="0" indent="0" defTabSz="91440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Tree>
    <p:extLst>
      <p:ext uri="{BB962C8B-B14F-4D97-AF65-F5344CB8AC3E}">
        <p14:creationId xmlns:p14="http://schemas.microsoft.com/office/powerpoint/2010/main" val="369547202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284C3413-144B-3E34-A5A7-2A85DAA63644}"/>
              </a:ext>
            </a:extLst>
          </p:cNvPr>
          <p:cNvSpPr>
            <a:spLocks noGrp="1"/>
          </p:cNvSpPr>
          <p:nvPr>
            <p:ph type="body" sz="quarter" idx="12" hasCustomPrompt="1"/>
          </p:nvPr>
        </p:nvSpPr>
        <p:spPr>
          <a:xfrm>
            <a:off x="581013" y="1657350"/>
            <a:ext cx="3152775" cy="2362200"/>
          </a:xfrm>
          <a:prstGeom prst="rect">
            <a:avLst/>
          </a:prstGeom>
        </p:spPr>
        <p:txBody>
          <a:bodyPr lIns="0" anchor="b" anchorCtr="0"/>
          <a:lstStyle>
            <a:lvl1pPr marL="0" indent="0">
              <a:buNone/>
              <a:defRPr sz="1000">
                <a:solidFill>
                  <a:schemeClr val="tx1"/>
                </a:solidFill>
              </a:defRPr>
            </a:lvl1pPr>
            <a:lvl2pPr>
              <a:buNone/>
              <a:defRPr sz="1000">
                <a:solidFill>
                  <a:schemeClr val="tx1"/>
                </a:solidFill>
              </a:defRPr>
            </a:lvl2pPr>
            <a:lvl3pPr>
              <a:buNone/>
              <a:defRPr sz="1000">
                <a:solidFill>
                  <a:schemeClr val="tx1"/>
                </a:solidFill>
              </a:defRPr>
            </a:lvl3pPr>
            <a:lvl4pPr>
              <a:buNone/>
              <a:defRPr sz="1000">
                <a:solidFill>
                  <a:schemeClr val="tx1"/>
                </a:solidFill>
              </a:defRPr>
            </a:lvl4pPr>
            <a:lvl5pPr>
              <a:buNone/>
              <a:defRPr sz="1000">
                <a:solidFill>
                  <a:schemeClr val="tx1"/>
                </a:solidFill>
              </a:defRPr>
            </a:lvl5pPr>
          </a:lstStyle>
          <a:p>
            <a:pPr marL="12700">
              <a:lnSpc>
                <a:spcPct val="100000"/>
              </a:lnSpc>
              <a:spcBef>
                <a:spcPts val="100"/>
              </a:spcBef>
            </a:pPr>
            <a:r>
              <a:rPr lang="en-AU" sz="1000" b="1" dirty="0">
                <a:latin typeface="Arial"/>
                <a:cs typeface="Arial"/>
              </a:rPr>
              <a:t>Insert team/discipline </a:t>
            </a:r>
            <a:r>
              <a:rPr lang="en-AU" sz="1000" b="1" spc="-20" dirty="0">
                <a:latin typeface="Arial"/>
                <a:cs typeface="Arial"/>
              </a:rPr>
              <a:t>area</a:t>
            </a:r>
            <a:endParaRPr lang="en-AU" sz="1000" dirty="0">
              <a:latin typeface="Arial"/>
              <a:cs typeface="Arial"/>
            </a:endParaRPr>
          </a:p>
          <a:p>
            <a:pPr marL="12700" marR="711200">
              <a:lnSpc>
                <a:spcPct val="100000"/>
              </a:lnSpc>
            </a:pPr>
            <a:r>
              <a:rPr lang="en-AU" sz="1000" dirty="0">
                <a:latin typeface="Arial"/>
                <a:cs typeface="Arial"/>
              </a:rPr>
              <a:t>Name</a:t>
            </a:r>
            <a:r>
              <a:rPr lang="en-AU" sz="1000" spc="-20" dirty="0">
                <a:latin typeface="Arial"/>
                <a:cs typeface="Arial"/>
              </a:rPr>
              <a:t> </a:t>
            </a:r>
            <a:r>
              <a:rPr lang="en-AU" sz="1000" spc="-10" dirty="0">
                <a:latin typeface="Arial"/>
                <a:cs typeface="Arial"/>
              </a:rPr>
              <a:t>Surname Title</a:t>
            </a:r>
            <a:endParaRPr lang="en-AU" sz="1000" dirty="0">
              <a:latin typeface="Arial"/>
              <a:cs typeface="Arial"/>
            </a:endParaRPr>
          </a:p>
          <a:p>
            <a:pPr marL="12700">
              <a:lnSpc>
                <a:spcPct val="100000"/>
              </a:lnSpc>
            </a:pPr>
            <a:r>
              <a:rPr lang="en-AU" sz="1000" dirty="0">
                <a:latin typeface="Arial"/>
                <a:cs typeface="Arial"/>
              </a:rPr>
              <a:t>+61</a:t>
            </a:r>
            <a:r>
              <a:rPr lang="en-AU" sz="1000" spc="-10" dirty="0">
                <a:latin typeface="Arial"/>
                <a:cs typeface="Arial"/>
              </a:rPr>
              <a:t> </a:t>
            </a:r>
            <a:r>
              <a:rPr lang="en-AU" sz="1000" dirty="0">
                <a:latin typeface="Arial"/>
                <a:cs typeface="Arial"/>
              </a:rPr>
              <a:t>2</a:t>
            </a:r>
            <a:r>
              <a:rPr lang="en-AU" sz="1000" spc="-5" dirty="0">
                <a:latin typeface="Arial"/>
                <a:cs typeface="Arial"/>
              </a:rPr>
              <a:t> </a:t>
            </a:r>
            <a:r>
              <a:rPr lang="en-AU" sz="1000" dirty="0">
                <a:latin typeface="Arial"/>
                <a:cs typeface="Arial"/>
              </a:rPr>
              <a:t>1234</a:t>
            </a:r>
            <a:r>
              <a:rPr lang="en-AU" sz="1000" spc="-10" dirty="0">
                <a:latin typeface="Arial"/>
                <a:cs typeface="Arial"/>
              </a:rPr>
              <a:t> </a:t>
            </a:r>
            <a:r>
              <a:rPr lang="en-AU" sz="1000" spc="-20" dirty="0">
                <a:latin typeface="Arial"/>
                <a:cs typeface="Arial"/>
              </a:rPr>
              <a:t>5678</a:t>
            </a:r>
            <a:endParaRPr lang="en-AU" sz="1000" dirty="0">
              <a:latin typeface="Arial"/>
              <a:cs typeface="Arial"/>
            </a:endParaRPr>
          </a:p>
          <a:p>
            <a:pPr marL="12700">
              <a:lnSpc>
                <a:spcPct val="100000"/>
              </a:lnSpc>
            </a:pPr>
            <a:r>
              <a:rPr lang="en-AU" sz="1000" spc="-10" dirty="0">
                <a:latin typeface="Arial"/>
                <a:cs typeface="Arial"/>
                <a:hlinkClick r:id="rId2"/>
              </a:rPr>
              <a:t>first.last@sydney.edu.au</a:t>
            </a:r>
            <a:endParaRPr lang="en-AU" sz="1000" dirty="0">
              <a:latin typeface="Arial"/>
              <a:cs typeface="Arial"/>
            </a:endParaRPr>
          </a:p>
          <a:p>
            <a:pPr>
              <a:lnSpc>
                <a:spcPct val="100000"/>
              </a:lnSpc>
              <a:spcBef>
                <a:spcPts val="50"/>
              </a:spcBef>
            </a:pPr>
            <a:endParaRPr lang="en-AU" sz="1000" dirty="0">
              <a:latin typeface="Arial"/>
              <a:cs typeface="Arial"/>
            </a:endParaRPr>
          </a:p>
          <a:p>
            <a:pPr marL="12700">
              <a:lnSpc>
                <a:spcPct val="100000"/>
              </a:lnSpc>
            </a:pPr>
            <a:r>
              <a:rPr lang="en-AU" sz="1000" b="1" spc="-10" dirty="0" err="1">
                <a:latin typeface="Arial"/>
                <a:cs typeface="Arial"/>
              </a:rPr>
              <a:t>sydney.edu.au</a:t>
            </a:r>
            <a:r>
              <a:rPr lang="en-AU" sz="1000" b="1" spc="-10" dirty="0">
                <a:latin typeface="Arial"/>
                <a:cs typeface="Arial"/>
              </a:rPr>
              <a:t>/</a:t>
            </a:r>
            <a:r>
              <a:rPr lang="en-AU" sz="1000" b="1" spc="-10" dirty="0" err="1">
                <a:latin typeface="Arial"/>
                <a:cs typeface="Arial"/>
              </a:rPr>
              <a:t>xxxx</a:t>
            </a:r>
            <a:endParaRPr lang="en-AU" sz="1000" dirty="0">
              <a:latin typeface="Arial"/>
              <a:cs typeface="Arial"/>
            </a:endParaRPr>
          </a:p>
        </p:txBody>
      </p:sp>
    </p:spTree>
    <p:extLst>
      <p:ext uri="{BB962C8B-B14F-4D97-AF65-F5344CB8AC3E}">
        <p14:creationId xmlns:p14="http://schemas.microsoft.com/office/powerpoint/2010/main" val="224873522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dirty="0"/>
              <a:t>Title only</a:t>
            </a:r>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No title (line and footer)">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Footer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7F195D-1D75-7971-7AE4-F2EDDB4FE0DC}"/>
              </a:ext>
              <a:ext uri="{C183D7F6-B498-43B3-948B-1728B52AA6E4}">
                <adec:decorative xmlns:adec="http://schemas.microsoft.com/office/drawing/2017/decorative" val="1"/>
              </a:ext>
            </a:extLst>
          </p:cNvPr>
          <p:cNvSpPr/>
          <p:nvPr userDrawn="1"/>
        </p:nvSpPr>
        <p:spPr>
          <a:xfrm>
            <a:off x="0" y="0"/>
            <a:ext cx="9144000"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9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image 1">
    <p:bg>
      <p:bgRef idx="1001">
        <a:schemeClr val="bg1"/>
      </p:bgRef>
    </p:bg>
    <p:spTree>
      <p:nvGrpSpPr>
        <p:cNvPr id="1" name=""/>
        <p:cNvGrpSpPr/>
        <p:nvPr/>
      </p:nvGrpSpPr>
      <p:grpSpPr>
        <a:xfrm>
          <a:off x="0" y="0"/>
          <a:ext cx="0" cy="0"/>
          <a:chOff x="0" y="0"/>
          <a:chExt cx="0" cy="0"/>
        </a:xfrm>
      </p:grpSpPr>
      <p:pic>
        <p:nvPicPr>
          <p:cNvPr id="8" name="object 7">
            <a:extLst>
              <a:ext uri="{FF2B5EF4-FFF2-40B4-BE49-F238E27FC236}">
                <a16:creationId xmlns:a16="http://schemas.microsoft.com/office/drawing/2014/main" id="{5682CEC0-2F2F-E2FD-4FDE-2AF1F4D1AE55}"/>
              </a:ext>
              <a:ext uri="{C183D7F6-B498-43B3-948B-1728B52AA6E4}">
                <adec:decorative xmlns:adec="http://schemas.microsoft.com/office/drawing/2017/decorative" val="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11310" y="0"/>
            <a:ext cx="915531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dirty="0">
                <a:latin typeface="Arial"/>
                <a:cs typeface="Arial"/>
              </a:rPr>
              <a:t>Intro</a:t>
            </a:r>
            <a:r>
              <a:rPr lang="en-AU" sz="1400" spc="-20" dirty="0">
                <a:latin typeface="Arial"/>
                <a:cs typeface="Arial"/>
              </a:rPr>
              <a:t> </a:t>
            </a:r>
            <a:r>
              <a:rPr lang="en-AU" sz="1400" dirty="0">
                <a:latin typeface="Arial"/>
                <a:cs typeface="Arial"/>
              </a:rPr>
              <a:t>text</a:t>
            </a:r>
            <a:r>
              <a:rPr lang="en-AU" sz="1400" spc="-5" dirty="0">
                <a:latin typeface="Arial"/>
                <a:cs typeface="Arial"/>
              </a:rPr>
              <a:t> </a:t>
            </a:r>
            <a:r>
              <a:rPr lang="en-AU" sz="1400" dirty="0">
                <a:latin typeface="Arial"/>
                <a:cs typeface="Arial"/>
              </a:rPr>
              <a:t>14pt,</a:t>
            </a:r>
            <a:r>
              <a:rPr lang="en-AU" sz="1400" spc="-15" dirty="0">
                <a:latin typeface="Arial"/>
                <a:cs typeface="Arial"/>
              </a:rPr>
              <a:t> </a:t>
            </a:r>
            <a:r>
              <a:rPr lang="en-AU" sz="1400" dirty="0">
                <a:latin typeface="Arial"/>
                <a:cs typeface="Arial"/>
              </a:rPr>
              <a:t>to</a:t>
            </a:r>
            <a:r>
              <a:rPr lang="en-AU" sz="1400" spc="-5" dirty="0">
                <a:latin typeface="Arial"/>
                <a:cs typeface="Arial"/>
              </a:rPr>
              <a:t> </a:t>
            </a:r>
            <a:r>
              <a:rPr lang="en-AU" sz="1400" dirty="0">
                <a:latin typeface="Arial"/>
                <a:cs typeface="Arial"/>
              </a:rPr>
              <a:t>sit</a:t>
            </a:r>
            <a:r>
              <a:rPr lang="en-AU" sz="1400" spc="-10" dirty="0">
                <a:latin typeface="Arial"/>
                <a:cs typeface="Arial"/>
              </a:rPr>
              <a:t> </a:t>
            </a:r>
            <a:r>
              <a:rPr lang="en-AU" sz="1400" dirty="0">
                <a:latin typeface="Arial"/>
                <a:cs typeface="Arial"/>
              </a:rPr>
              <a:t>here.</a:t>
            </a:r>
            <a:r>
              <a:rPr lang="en-AU" sz="1400" spc="-10" dirty="0">
                <a:latin typeface="Arial"/>
                <a:cs typeface="Arial"/>
              </a:rPr>
              <a:t> </a:t>
            </a:r>
            <a:br>
              <a:rPr lang="en-AU" sz="1400" spc="-10" dirty="0">
                <a:latin typeface="Arial"/>
                <a:cs typeface="Arial"/>
              </a:rPr>
            </a:br>
            <a:r>
              <a:rPr lang="en-AU" sz="1400" dirty="0">
                <a:latin typeface="Arial"/>
                <a:cs typeface="Arial"/>
              </a:rPr>
              <a:t>2–3</a:t>
            </a:r>
            <a:r>
              <a:rPr lang="en-AU" sz="1400" spc="-10" dirty="0">
                <a:latin typeface="Arial"/>
                <a:cs typeface="Arial"/>
              </a:rPr>
              <a:t> lines </a:t>
            </a:r>
            <a:r>
              <a:rPr lang="en-AU" sz="1400" dirty="0">
                <a:latin typeface="Arial"/>
                <a:cs typeface="Arial"/>
              </a:rPr>
              <a:t>of</a:t>
            </a:r>
            <a:r>
              <a:rPr lang="en-AU" sz="1400" spc="-15" dirty="0">
                <a:latin typeface="Arial"/>
                <a:cs typeface="Arial"/>
              </a:rPr>
              <a:t> </a:t>
            </a:r>
            <a:r>
              <a:rPr lang="en-AU" sz="1400" spc="-25" dirty="0">
                <a:latin typeface="Arial"/>
                <a:cs typeface="Arial"/>
              </a:rPr>
              <a:t>copy.</a:t>
            </a:r>
            <a:r>
              <a:rPr lang="en-AU" sz="1400" spc="-80" dirty="0">
                <a:latin typeface="Arial"/>
                <a:cs typeface="Arial"/>
              </a:rPr>
              <a:t> </a:t>
            </a:r>
            <a:r>
              <a:rPr lang="en-AU" sz="1400" dirty="0">
                <a:latin typeface="Arial"/>
                <a:cs typeface="Arial"/>
              </a:rPr>
              <a:t>Am </a:t>
            </a:r>
            <a:r>
              <a:rPr lang="en-AU" sz="1400" dirty="0" err="1">
                <a:latin typeface="Arial"/>
                <a:cs typeface="Arial"/>
              </a:rPr>
              <a:t>quo’xnkaln</a:t>
            </a:r>
            <a:r>
              <a:rPr lang="en-AU" sz="1400" spc="-10" dirty="0">
                <a:latin typeface="Arial"/>
                <a:cs typeface="Arial"/>
              </a:rPr>
              <a:t> </a:t>
            </a:r>
            <a:r>
              <a:rPr lang="en-AU" sz="1400" dirty="0" err="1">
                <a:latin typeface="Arial"/>
                <a:cs typeface="Arial"/>
              </a:rPr>
              <a:t>ium</a:t>
            </a:r>
            <a:r>
              <a:rPr lang="en-AU" sz="1400" spc="-10" dirty="0">
                <a:latin typeface="Arial"/>
                <a:cs typeface="Arial"/>
              </a:rPr>
              <a:t> </a:t>
            </a:r>
            <a:r>
              <a:rPr lang="en-AU" sz="1400" dirty="0" err="1">
                <a:latin typeface="Arial"/>
                <a:cs typeface="Arial"/>
              </a:rPr>
              <a:t>aute</a:t>
            </a:r>
            <a:r>
              <a:rPr lang="en-AU" sz="1400" spc="-5" dirty="0">
                <a:latin typeface="Arial"/>
                <a:cs typeface="Arial"/>
              </a:rPr>
              <a:t> </a:t>
            </a:r>
            <a:r>
              <a:rPr lang="en-AU" sz="1400" spc="-10" dirty="0" err="1">
                <a:latin typeface="Arial"/>
                <a:cs typeface="Arial"/>
              </a:rPr>
              <a:t>fuidesteI</a:t>
            </a:r>
            <a:r>
              <a:rPr lang="en-AU" sz="1400" spc="-10" dirty="0">
                <a:latin typeface="Arial"/>
                <a:cs typeface="Arial"/>
              </a:rPr>
              <a:t> </a:t>
            </a:r>
            <a:r>
              <a:rPr lang="en-AU" sz="1400" dirty="0" err="1">
                <a:latin typeface="Arial"/>
                <a:cs typeface="Arial"/>
              </a:rPr>
              <a:t>eces</a:t>
            </a:r>
            <a:r>
              <a:rPr lang="en-AU" sz="1400" dirty="0">
                <a:latin typeface="Arial"/>
                <a:cs typeface="Arial"/>
              </a:rPr>
              <a:t>,</a:t>
            </a:r>
            <a:r>
              <a:rPr lang="en-AU" sz="1400" spc="-15" dirty="0">
                <a:latin typeface="Arial"/>
                <a:cs typeface="Arial"/>
              </a:rPr>
              <a:t> </a:t>
            </a:r>
            <a:r>
              <a:rPr lang="en-AU" sz="1400" dirty="0">
                <a:latin typeface="Arial"/>
                <a:cs typeface="Arial"/>
              </a:rPr>
              <a:t>Cas</a:t>
            </a:r>
            <a:r>
              <a:rPr lang="en-AU" sz="1400" spc="-15" dirty="0">
                <a:latin typeface="Arial"/>
                <a:cs typeface="Arial"/>
              </a:rPr>
              <a:t> </a:t>
            </a:r>
            <a:r>
              <a:rPr lang="en-AU" sz="1400" dirty="0" err="1">
                <a:latin typeface="Arial"/>
                <a:cs typeface="Arial"/>
              </a:rPr>
              <a:t>cus</a:t>
            </a:r>
            <a:r>
              <a:rPr lang="en-AU" sz="1400" spc="-10" dirty="0">
                <a:latin typeface="Arial"/>
                <a:cs typeface="Arial"/>
              </a:rPr>
              <a:t> </a:t>
            </a:r>
            <a:r>
              <a:rPr lang="en-AU" sz="1400" dirty="0" err="1">
                <a:latin typeface="Arial"/>
                <a:cs typeface="Arial"/>
              </a:rPr>
              <a:t>aus</a:t>
            </a:r>
            <a:r>
              <a:rPr lang="en-AU" sz="1400" spc="-15" dirty="0">
                <a:latin typeface="Arial"/>
                <a:cs typeface="Arial"/>
              </a:rPr>
              <a:t> </a:t>
            </a:r>
            <a:r>
              <a:rPr lang="en-AU" sz="1400" spc="-10" dirty="0" err="1">
                <a:latin typeface="Arial"/>
                <a:cs typeface="Arial"/>
              </a:rPr>
              <a:t>opubli</a:t>
            </a:r>
            <a:r>
              <a:rPr lang="en-AU" sz="1400" spc="-10" dirty="0">
                <a:latin typeface="Arial"/>
                <a:cs typeface="Arial"/>
              </a:rPr>
              <a:t>.</a:t>
            </a:r>
            <a:endParaRPr lang="en-AU" sz="1400"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3"/>
          <a:stretch>
            <a:fillRect/>
          </a:stretch>
        </p:blipFill>
        <p:spPr>
          <a:xfrm>
            <a:off x="583941" y="3611228"/>
            <a:ext cx="1558620" cy="548204"/>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300522325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BF0C12-4EFA-AA48-3CFD-E595F2CE757D}"/>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284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Only - Sandstone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dirty="0"/>
              <a:t>Title only – Sandstone background</a:t>
            </a:r>
            <a:endParaRPr dirty="0"/>
          </a:p>
        </p:txBody>
      </p:sp>
    </p:spTree>
    <p:extLst>
      <p:ext uri="{BB962C8B-B14F-4D97-AF65-F5344CB8AC3E}">
        <p14:creationId xmlns:p14="http://schemas.microsoft.com/office/powerpoint/2010/main" val="4217484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Only - Light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chemeClr val="accent1"/>
                </a:solidFill>
                <a:latin typeface="Times" pitchFamily="2" charset="0"/>
                <a:cs typeface="Times New Roman"/>
              </a:defRPr>
            </a:lvl1pPr>
          </a:lstStyle>
          <a:p>
            <a:r>
              <a:rPr lang="en-AU" dirty="0"/>
              <a:t>Title only – light grey background</a:t>
            </a:r>
            <a:endParaRPr dirty="0"/>
          </a:p>
        </p:txBody>
      </p:sp>
    </p:spTree>
    <p:extLst>
      <p:ext uri="{BB962C8B-B14F-4D97-AF65-F5344CB8AC3E}">
        <p14:creationId xmlns:p14="http://schemas.microsoft.com/office/powerpoint/2010/main" val="29812907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1 column text box</a:t>
            </a:r>
            <a:br>
              <a:rPr lang="en-US" dirty="0"/>
            </a:br>
            <a:r>
              <a:rPr lang="en-US" dirty="0"/>
              <a:t>Small body copy</a:t>
            </a:r>
            <a:endParaRPr dirty="0"/>
          </a:p>
        </p:txBody>
      </p:sp>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1892300" y="1803399"/>
            <a:ext cx="6673850" cy="2781300"/>
          </a:xfrm>
          <a:prstGeom prst="rect">
            <a:avLst/>
          </a:prstGeom>
        </p:spPr>
        <p:txBody>
          <a:bodyPr lIns="0" tIns="0" rIns="0" bIns="0" numCol="1"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dirty="0"/>
              <a:t>Click to add text</a:t>
            </a:r>
            <a:endParaRP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2 column text box</a:t>
            </a:r>
            <a:br>
              <a:rPr lang="en-US" dirty="0"/>
            </a:br>
            <a:r>
              <a:rPr lang="en-US" dirty="0"/>
              <a:t>Small body copy</a:t>
            </a:r>
            <a:endParaRPr dirty="0"/>
          </a:p>
        </p:txBody>
      </p:sp>
      <p:sp>
        <p:nvSpPr>
          <p:cNvPr id="6" name="Text Placeholder 2">
            <a:extLst>
              <a:ext uri="{FF2B5EF4-FFF2-40B4-BE49-F238E27FC236}">
                <a16:creationId xmlns:a16="http://schemas.microsoft.com/office/drawing/2014/main" id="{38B76861-0B8E-1907-DDCC-D9BE0F72992B}"/>
              </a:ext>
            </a:extLst>
          </p:cNvPr>
          <p:cNvSpPr>
            <a:spLocks noGrp="1"/>
          </p:cNvSpPr>
          <p:nvPr>
            <p:ph type="body" idx="1" hasCustomPrompt="1"/>
          </p:nvPr>
        </p:nvSpPr>
        <p:spPr>
          <a:xfrm>
            <a:off x="1892300" y="1803399"/>
            <a:ext cx="6673850" cy="2781300"/>
          </a:xfrm>
          <a:prstGeom prst="rect">
            <a:avLst/>
          </a:prstGeom>
        </p:spPr>
        <p:txBody>
          <a:bodyPr lIns="0" tIns="0" rIns="0" bIns="0" numCol="2"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dirty="0"/>
              <a:t>Click to add text</a:t>
            </a:r>
            <a:endParaRPr dirty="0"/>
          </a:p>
        </p:txBody>
      </p:sp>
    </p:spTree>
    <p:extLst>
      <p:ext uri="{BB962C8B-B14F-4D97-AF65-F5344CB8AC3E}">
        <p14:creationId xmlns:p14="http://schemas.microsoft.com/office/powerpoint/2010/main" val="25433641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3 column text box</a:t>
            </a:r>
            <a:br>
              <a:rPr lang="en-US" dirty="0"/>
            </a:br>
            <a:r>
              <a:rPr lang="en-US" dirty="0"/>
              <a:t>Small body copy</a:t>
            </a:r>
            <a:endParaRPr dirty="0"/>
          </a:p>
        </p:txBody>
      </p:sp>
      <p:sp>
        <p:nvSpPr>
          <p:cNvPr id="7" name="Text Placeholder 2">
            <a:extLst>
              <a:ext uri="{FF2B5EF4-FFF2-40B4-BE49-F238E27FC236}">
                <a16:creationId xmlns:a16="http://schemas.microsoft.com/office/drawing/2014/main" id="{F691CD0B-A249-E00E-D26B-FCB09FEB6123}"/>
              </a:ext>
            </a:extLst>
          </p:cNvPr>
          <p:cNvSpPr>
            <a:spLocks noGrp="1"/>
          </p:cNvSpPr>
          <p:nvPr>
            <p:ph type="body" idx="1" hasCustomPrompt="1"/>
          </p:nvPr>
        </p:nvSpPr>
        <p:spPr>
          <a:xfrm>
            <a:off x="1892300" y="1803399"/>
            <a:ext cx="6673850" cy="2781300"/>
          </a:xfrm>
          <a:prstGeom prst="rect">
            <a:avLst/>
          </a:prstGeom>
        </p:spPr>
        <p:txBody>
          <a:bodyPr lIns="0" tIns="0" rIns="0" bIns="0" numCol="3" spcCol="252000"/>
          <a:lstStyle>
            <a:lvl1pPr marL="171450" indent="-171450">
              <a:buFont typeface="System Font Regular"/>
              <a:buChar char="-"/>
              <a:defRPr sz="1000" b="0" i="0">
                <a:solidFill>
                  <a:srgbClr val="3C3C3B"/>
                </a:solidFill>
                <a:latin typeface="Arial"/>
                <a:cs typeface="Arial"/>
              </a:defRPr>
            </a:lvl1pPr>
            <a:lvl2pPr marL="628650" indent="-171450">
              <a:buFont typeface="System Font Regular"/>
              <a:buChar char="-"/>
              <a:defRPr sz="1000"/>
            </a:lvl2pPr>
          </a:lstStyle>
          <a:p>
            <a:r>
              <a:rPr lang="en-AU"/>
              <a:t>Text Placeholder 2</a:t>
            </a:r>
            <a:endParaRPr dirty="0"/>
          </a:p>
        </p:txBody>
      </p:sp>
    </p:spTree>
    <p:extLst>
      <p:ext uri="{BB962C8B-B14F-4D97-AF65-F5344CB8AC3E}">
        <p14:creationId xmlns:p14="http://schemas.microsoft.com/office/powerpoint/2010/main" val="1357371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1 column text box</a:t>
            </a:r>
            <a:br>
              <a:rPr lang="en-US" dirty="0"/>
            </a:br>
            <a:r>
              <a:rPr lang="en-US" dirty="0"/>
              <a:t>Medium body copy</a:t>
            </a:r>
            <a:endParaRPr dirty="0"/>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6294270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2 column text box</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5AE129D5-BC83-5BC6-7696-A62ABBA7068D}"/>
              </a:ext>
            </a:extLst>
          </p:cNvPr>
          <p:cNvSpPr>
            <a:spLocks noGrp="1"/>
          </p:cNvSpPr>
          <p:nvPr>
            <p:ph type="body" sz="quarter" idx="10"/>
          </p:nvPr>
        </p:nvSpPr>
        <p:spPr>
          <a:xfrm>
            <a:off x="1881188" y="1809750"/>
            <a:ext cx="322421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3">
            <a:extLst>
              <a:ext uri="{FF2B5EF4-FFF2-40B4-BE49-F238E27FC236}">
                <a16:creationId xmlns:a16="http://schemas.microsoft.com/office/drawing/2014/main" id="{AEE874E2-82AB-542D-E56B-2FB8466A88DC}"/>
              </a:ext>
            </a:extLst>
          </p:cNvPr>
          <p:cNvSpPr>
            <a:spLocks noGrp="1"/>
          </p:cNvSpPr>
          <p:nvPr>
            <p:ph type="body" sz="quarter" idx="11"/>
          </p:nvPr>
        </p:nvSpPr>
        <p:spPr>
          <a:xfrm>
            <a:off x="5330969" y="1809750"/>
            <a:ext cx="322421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2179344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3 column text box</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A89C3E4A-3CEE-6A06-BFB0-526F77478D2D}"/>
              </a:ext>
            </a:extLst>
          </p:cNvPr>
          <p:cNvSpPr>
            <a:spLocks noGrp="1"/>
          </p:cNvSpPr>
          <p:nvPr>
            <p:ph type="body" sz="quarter" idx="10"/>
          </p:nvPr>
        </p:nvSpPr>
        <p:spPr>
          <a:xfrm>
            <a:off x="1881188"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endParaRPr lang="en-US" dirty="0"/>
          </a:p>
        </p:txBody>
      </p:sp>
      <p:sp>
        <p:nvSpPr>
          <p:cNvPr id="5" name="Text Placeholder 3">
            <a:extLst>
              <a:ext uri="{FF2B5EF4-FFF2-40B4-BE49-F238E27FC236}">
                <a16:creationId xmlns:a16="http://schemas.microsoft.com/office/drawing/2014/main" id="{1DFC8A7E-2401-E620-E338-5D28D2506876}"/>
              </a:ext>
            </a:extLst>
          </p:cNvPr>
          <p:cNvSpPr>
            <a:spLocks noGrp="1"/>
          </p:cNvSpPr>
          <p:nvPr>
            <p:ph type="body" sz="quarter" idx="14"/>
          </p:nvPr>
        </p:nvSpPr>
        <p:spPr>
          <a:xfrm>
            <a:off x="4250315"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endParaRPr lang="en-US" dirty="0"/>
          </a:p>
        </p:txBody>
      </p:sp>
      <p:sp>
        <p:nvSpPr>
          <p:cNvPr id="6" name="Text Placeholder 4">
            <a:extLst>
              <a:ext uri="{FF2B5EF4-FFF2-40B4-BE49-F238E27FC236}">
                <a16:creationId xmlns:a16="http://schemas.microsoft.com/office/drawing/2014/main" id="{E104634B-900F-6E88-EAFF-FBF5C77F1AED}"/>
              </a:ext>
            </a:extLst>
          </p:cNvPr>
          <p:cNvSpPr>
            <a:spLocks noGrp="1"/>
          </p:cNvSpPr>
          <p:nvPr>
            <p:ph type="body" sz="quarter" idx="15"/>
          </p:nvPr>
        </p:nvSpPr>
        <p:spPr>
          <a:xfrm>
            <a:off x="6544627" y="1814829"/>
            <a:ext cx="1954832" cy="27559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endParaRPr lang="en-US" dirty="0"/>
          </a:p>
        </p:txBody>
      </p:sp>
    </p:spTree>
    <p:extLst>
      <p:ext uri="{BB962C8B-B14F-4D97-AF65-F5344CB8AC3E}">
        <p14:creationId xmlns:p14="http://schemas.microsoft.com/office/powerpoint/2010/main" val="1609240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 column, large body copy 18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738664"/>
          </a:xfrm>
        </p:spPr>
        <p:txBody>
          <a:bodyPr lIns="0" tIns="0" rIns="0" bIns="0"/>
          <a:lstStyle>
            <a:lvl1pPr>
              <a:defRPr sz="2400" b="0" i="0">
                <a:solidFill>
                  <a:srgbClr val="E64626"/>
                </a:solidFill>
                <a:latin typeface="Times" pitchFamily="2" charset="0"/>
                <a:cs typeface="Times New Roman"/>
              </a:defRPr>
            </a:lvl1pPr>
          </a:lstStyle>
          <a:p>
            <a:r>
              <a:rPr lang="en-US" dirty="0"/>
              <a:t>Title and 1 column text box</a:t>
            </a:r>
            <a:br>
              <a:rPr lang="en-US" dirty="0"/>
            </a:br>
            <a:r>
              <a:rPr lang="en-US" dirty="0"/>
              <a:t>Large body copy</a:t>
            </a:r>
            <a:endParaRPr dirty="0"/>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1809750"/>
            <a:ext cx="6684962" cy="2755900"/>
          </a:xfrm>
        </p:spPr>
        <p:txBody>
          <a:bodyPr/>
          <a:lstStyle>
            <a:lvl1pPr marL="171450" indent="-171450">
              <a:buClr>
                <a:schemeClr val="tx1"/>
              </a:buClr>
              <a:buFont typeface="System Font Regular"/>
              <a:buChar char="-"/>
              <a:defRPr sz="1800">
                <a:latin typeface="+mn-lt"/>
              </a:defRPr>
            </a:lvl1pPr>
            <a:lvl2pPr marL="628650" indent="-171450">
              <a:buClr>
                <a:schemeClr val="tx1"/>
              </a:buClr>
              <a:buFont typeface="System Font Regular"/>
              <a:buChar char="-"/>
              <a:defRPr sz="1800">
                <a:latin typeface="+mn-lt"/>
              </a:defRPr>
            </a:lvl2pPr>
            <a:lvl3pPr marL="1085850" indent="-171450">
              <a:buClr>
                <a:schemeClr val="tx1"/>
              </a:buClr>
              <a:buFont typeface="System Font Regular"/>
              <a:buChar char="-"/>
              <a:defRPr sz="1800">
                <a:latin typeface="+mn-lt"/>
              </a:defRPr>
            </a:lvl3pPr>
            <a:lvl4pPr marL="1543050" indent="-171450">
              <a:buClr>
                <a:schemeClr val="tx1"/>
              </a:buClr>
              <a:buFont typeface="System Font Regular"/>
              <a:buChar char="-"/>
              <a:defRPr sz="1800">
                <a:latin typeface="+mn-lt"/>
              </a:defRPr>
            </a:lvl4pPr>
            <a:lvl5pPr marL="2000250" indent="-171450">
              <a:buClr>
                <a:schemeClr val="tx1"/>
              </a:buClr>
              <a:buFont typeface="System Font Regular"/>
              <a:buChar char="-"/>
              <a:defRPr sz="1800">
                <a:latin typeface="+mn-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00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image 1">
    <p:bg>
      <p:bgRef idx="1001">
        <a:schemeClr val="bg1"/>
      </p:bgRef>
    </p:bg>
    <p:spTree>
      <p:nvGrpSpPr>
        <p:cNvPr id="1" name=""/>
        <p:cNvGrpSpPr/>
        <p:nvPr/>
      </p:nvGrpSpPr>
      <p:grpSpPr>
        <a:xfrm>
          <a:off x="0" y="0"/>
          <a:ext cx="0" cy="0"/>
          <a:chOff x="0" y="0"/>
          <a:chExt cx="0" cy="0"/>
        </a:xfrm>
      </p:grpSpPr>
      <p:pic>
        <p:nvPicPr>
          <p:cNvPr id="4" name="object 6">
            <a:extLst>
              <a:ext uri="{FF2B5EF4-FFF2-40B4-BE49-F238E27FC236}">
                <a16:creationId xmlns:a16="http://schemas.microsoft.com/office/drawing/2014/main" id="{351BF546-A7D6-4DDD-D34D-2811CA1DFCD1}"/>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dirty="0">
                <a:latin typeface="Arial"/>
                <a:cs typeface="Arial"/>
              </a:rPr>
              <a:t>Intro</a:t>
            </a:r>
            <a:r>
              <a:rPr lang="en-AU" sz="1400" spc="-20" dirty="0">
                <a:latin typeface="Arial"/>
                <a:cs typeface="Arial"/>
              </a:rPr>
              <a:t> </a:t>
            </a:r>
            <a:r>
              <a:rPr lang="en-AU" sz="1400" dirty="0">
                <a:latin typeface="Arial"/>
                <a:cs typeface="Arial"/>
              </a:rPr>
              <a:t>text</a:t>
            </a:r>
            <a:r>
              <a:rPr lang="en-AU" sz="1400" spc="-5" dirty="0">
                <a:latin typeface="Arial"/>
                <a:cs typeface="Arial"/>
              </a:rPr>
              <a:t> </a:t>
            </a:r>
            <a:r>
              <a:rPr lang="en-AU" sz="1400" dirty="0">
                <a:latin typeface="Arial"/>
                <a:cs typeface="Arial"/>
              </a:rPr>
              <a:t>14pt,</a:t>
            </a:r>
            <a:r>
              <a:rPr lang="en-AU" sz="1400" spc="-15" dirty="0">
                <a:latin typeface="Arial"/>
                <a:cs typeface="Arial"/>
              </a:rPr>
              <a:t> </a:t>
            </a:r>
            <a:r>
              <a:rPr lang="en-AU" sz="1400" dirty="0">
                <a:latin typeface="Arial"/>
                <a:cs typeface="Arial"/>
              </a:rPr>
              <a:t>to</a:t>
            </a:r>
            <a:r>
              <a:rPr lang="en-AU" sz="1400" spc="-5" dirty="0">
                <a:latin typeface="Arial"/>
                <a:cs typeface="Arial"/>
              </a:rPr>
              <a:t> </a:t>
            </a:r>
            <a:r>
              <a:rPr lang="en-AU" sz="1400" dirty="0">
                <a:latin typeface="Arial"/>
                <a:cs typeface="Arial"/>
              </a:rPr>
              <a:t>sit</a:t>
            </a:r>
            <a:r>
              <a:rPr lang="en-AU" sz="1400" spc="-10" dirty="0">
                <a:latin typeface="Arial"/>
                <a:cs typeface="Arial"/>
              </a:rPr>
              <a:t> </a:t>
            </a:r>
            <a:r>
              <a:rPr lang="en-AU" sz="1400" dirty="0">
                <a:latin typeface="Arial"/>
                <a:cs typeface="Arial"/>
              </a:rPr>
              <a:t>here.</a:t>
            </a:r>
            <a:r>
              <a:rPr lang="en-AU" sz="1400" spc="-10" dirty="0">
                <a:latin typeface="Arial"/>
                <a:cs typeface="Arial"/>
              </a:rPr>
              <a:t> </a:t>
            </a:r>
            <a:br>
              <a:rPr lang="en-AU" sz="1400" spc="-10" dirty="0">
                <a:latin typeface="Arial"/>
                <a:cs typeface="Arial"/>
              </a:rPr>
            </a:br>
            <a:r>
              <a:rPr lang="en-AU" sz="1400" dirty="0">
                <a:latin typeface="Arial"/>
                <a:cs typeface="Arial"/>
              </a:rPr>
              <a:t>2–3</a:t>
            </a:r>
            <a:r>
              <a:rPr lang="en-AU" sz="1400" spc="-10" dirty="0">
                <a:latin typeface="Arial"/>
                <a:cs typeface="Arial"/>
              </a:rPr>
              <a:t> lines </a:t>
            </a:r>
            <a:r>
              <a:rPr lang="en-AU" sz="1400" dirty="0">
                <a:latin typeface="Arial"/>
                <a:cs typeface="Arial"/>
              </a:rPr>
              <a:t>of</a:t>
            </a:r>
            <a:r>
              <a:rPr lang="en-AU" sz="1400" spc="-15" dirty="0">
                <a:latin typeface="Arial"/>
                <a:cs typeface="Arial"/>
              </a:rPr>
              <a:t> </a:t>
            </a:r>
            <a:r>
              <a:rPr lang="en-AU" sz="1400" spc="-25" dirty="0">
                <a:latin typeface="Arial"/>
                <a:cs typeface="Arial"/>
              </a:rPr>
              <a:t>copy.</a:t>
            </a:r>
            <a:r>
              <a:rPr lang="en-AU" sz="1400" spc="-80" dirty="0">
                <a:latin typeface="Arial"/>
                <a:cs typeface="Arial"/>
              </a:rPr>
              <a:t> </a:t>
            </a:r>
            <a:r>
              <a:rPr lang="en-AU" sz="1400" dirty="0">
                <a:latin typeface="Arial"/>
                <a:cs typeface="Arial"/>
              </a:rPr>
              <a:t>Am </a:t>
            </a:r>
            <a:r>
              <a:rPr lang="en-AU" sz="1400" dirty="0" err="1">
                <a:latin typeface="Arial"/>
                <a:cs typeface="Arial"/>
              </a:rPr>
              <a:t>quo’xnkaln</a:t>
            </a:r>
            <a:r>
              <a:rPr lang="en-AU" sz="1400" spc="-10" dirty="0">
                <a:latin typeface="Arial"/>
                <a:cs typeface="Arial"/>
              </a:rPr>
              <a:t> </a:t>
            </a:r>
            <a:r>
              <a:rPr lang="en-AU" sz="1400" dirty="0" err="1">
                <a:latin typeface="Arial"/>
                <a:cs typeface="Arial"/>
              </a:rPr>
              <a:t>ium</a:t>
            </a:r>
            <a:r>
              <a:rPr lang="en-AU" sz="1400" spc="-10" dirty="0">
                <a:latin typeface="Arial"/>
                <a:cs typeface="Arial"/>
              </a:rPr>
              <a:t> </a:t>
            </a:r>
            <a:r>
              <a:rPr lang="en-AU" sz="1400" dirty="0" err="1">
                <a:latin typeface="Arial"/>
                <a:cs typeface="Arial"/>
              </a:rPr>
              <a:t>aute</a:t>
            </a:r>
            <a:r>
              <a:rPr lang="en-AU" sz="1400" spc="-5" dirty="0">
                <a:latin typeface="Arial"/>
                <a:cs typeface="Arial"/>
              </a:rPr>
              <a:t> </a:t>
            </a:r>
            <a:r>
              <a:rPr lang="en-AU" sz="1400" spc="-10" dirty="0" err="1">
                <a:latin typeface="Arial"/>
                <a:cs typeface="Arial"/>
              </a:rPr>
              <a:t>fuidesteI</a:t>
            </a:r>
            <a:r>
              <a:rPr lang="en-AU" sz="1400" spc="-10" dirty="0">
                <a:latin typeface="Arial"/>
                <a:cs typeface="Arial"/>
              </a:rPr>
              <a:t> </a:t>
            </a:r>
            <a:r>
              <a:rPr lang="en-AU" sz="1400" dirty="0" err="1">
                <a:latin typeface="Arial"/>
                <a:cs typeface="Arial"/>
              </a:rPr>
              <a:t>eces</a:t>
            </a:r>
            <a:r>
              <a:rPr lang="en-AU" sz="1400" dirty="0">
                <a:latin typeface="Arial"/>
                <a:cs typeface="Arial"/>
              </a:rPr>
              <a:t>,</a:t>
            </a:r>
            <a:r>
              <a:rPr lang="en-AU" sz="1400" spc="-15" dirty="0">
                <a:latin typeface="Arial"/>
                <a:cs typeface="Arial"/>
              </a:rPr>
              <a:t> </a:t>
            </a:r>
            <a:r>
              <a:rPr lang="en-AU" sz="1400" dirty="0">
                <a:latin typeface="Arial"/>
                <a:cs typeface="Arial"/>
              </a:rPr>
              <a:t>Cas</a:t>
            </a:r>
            <a:r>
              <a:rPr lang="en-AU" sz="1400" spc="-15" dirty="0">
                <a:latin typeface="Arial"/>
                <a:cs typeface="Arial"/>
              </a:rPr>
              <a:t> </a:t>
            </a:r>
            <a:r>
              <a:rPr lang="en-AU" sz="1400" dirty="0" err="1">
                <a:latin typeface="Arial"/>
                <a:cs typeface="Arial"/>
              </a:rPr>
              <a:t>cus</a:t>
            </a:r>
            <a:r>
              <a:rPr lang="en-AU" sz="1400" spc="-10" dirty="0">
                <a:latin typeface="Arial"/>
                <a:cs typeface="Arial"/>
              </a:rPr>
              <a:t> </a:t>
            </a:r>
            <a:r>
              <a:rPr lang="en-AU" sz="1400" dirty="0" err="1">
                <a:latin typeface="Arial"/>
                <a:cs typeface="Arial"/>
              </a:rPr>
              <a:t>aus</a:t>
            </a:r>
            <a:r>
              <a:rPr lang="en-AU" sz="1400" spc="-15" dirty="0">
                <a:latin typeface="Arial"/>
                <a:cs typeface="Arial"/>
              </a:rPr>
              <a:t> </a:t>
            </a:r>
            <a:r>
              <a:rPr lang="en-AU" sz="1400" spc="-10" dirty="0" err="1">
                <a:latin typeface="Arial"/>
                <a:cs typeface="Arial"/>
              </a:rPr>
              <a:t>opubli</a:t>
            </a:r>
            <a:r>
              <a:rPr lang="en-AU" sz="1400" spc="-10" dirty="0">
                <a:latin typeface="Arial"/>
                <a:cs typeface="Arial"/>
              </a:rPr>
              <a:t>.</a:t>
            </a:r>
            <a:endParaRPr lang="en-AU" sz="1400"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3"/>
          <a:stretch>
            <a:fillRect/>
          </a:stretch>
        </p:blipFill>
        <p:spPr>
          <a:xfrm>
            <a:off x="583941" y="3611228"/>
            <a:ext cx="1558620" cy="548204"/>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1240103853"/>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 object">
    <p:spTree>
      <p:nvGrpSpPr>
        <p:cNvPr id="1" name=""/>
        <p:cNvGrpSpPr/>
        <p:nvPr/>
      </p:nvGrpSpPr>
      <p:grpSpPr>
        <a:xfrm>
          <a:off x="0" y="0"/>
          <a:ext cx="0" cy="0"/>
          <a:chOff x="0" y="0"/>
          <a:chExt cx="0" cy="0"/>
        </a:xfrm>
      </p:grpSpPr>
      <p:sp>
        <p:nvSpPr>
          <p:cNvPr id="16" name="bg object 3"/>
          <p:cNvSpPr/>
          <p:nvPr/>
        </p:nvSpPr>
        <p:spPr>
          <a:xfrm>
            <a:off x="571500" y="576262"/>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2" name="Title 1"/>
          <p:cNvSpPr>
            <a:spLocks noGrp="1"/>
          </p:cNvSpPr>
          <p:nvPr>
            <p:ph type="title" hasCustomPrompt="1"/>
          </p:nvPr>
        </p:nvSpPr>
        <p:spPr/>
        <p:txBody>
          <a:bodyPr lIns="0" tIns="0" rIns="0" bIns="0"/>
          <a:lstStyle>
            <a:lvl1pPr>
              <a:defRPr sz="2400" b="0" i="0">
                <a:solidFill>
                  <a:srgbClr val="E64626"/>
                </a:solidFill>
                <a:latin typeface="Times" pitchFamily="2" charset="0"/>
                <a:cs typeface="Times New Roman"/>
              </a:defRPr>
            </a:lvl1pPr>
          </a:lstStyle>
          <a:p>
            <a:r>
              <a:rPr lang="en-AU" dirty="0"/>
              <a:t>Title and 1 object</a:t>
            </a:r>
            <a:endParaRPr dirty="0"/>
          </a:p>
        </p:txBody>
      </p:sp>
      <p:sp>
        <p:nvSpPr>
          <p:cNvPr id="5" name="Text Placeholder 2">
            <a:extLst>
              <a:ext uri="{FF2B5EF4-FFF2-40B4-BE49-F238E27FC236}">
                <a16:creationId xmlns:a16="http://schemas.microsoft.com/office/drawing/2014/main" id="{87CDED4A-4823-EF24-3881-13F93D526601}"/>
              </a:ext>
            </a:extLst>
          </p:cNvPr>
          <p:cNvSpPr>
            <a:spLocks noGrp="1"/>
          </p:cNvSpPr>
          <p:nvPr>
            <p:ph sz="half" idx="2" hasCustomPrompt="1"/>
          </p:nvPr>
        </p:nvSpPr>
        <p:spPr>
          <a:xfrm>
            <a:off x="1881188" y="1802292"/>
            <a:ext cx="668496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3" name="object 4">
            <a:extLst>
              <a:ext uri="{FF2B5EF4-FFF2-40B4-BE49-F238E27FC236}">
                <a16:creationId xmlns:a16="http://schemas.microsoft.com/office/drawing/2014/main" id="{072B83BE-F949-7430-0580-E28A8377541C}"/>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dirty="0">
              <a:latin typeface="Arial"/>
              <a:cs typeface="Arial"/>
            </a:endParaRPr>
          </a:p>
        </p:txBody>
      </p:sp>
    </p:spTree>
    <p:extLst>
      <p:ext uri="{BB962C8B-B14F-4D97-AF65-F5344CB8AC3E}">
        <p14:creationId xmlns:p14="http://schemas.microsoft.com/office/powerpoint/2010/main" val="7087048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sz="2400" b="0" i="0">
                <a:solidFill>
                  <a:srgbClr val="E64626"/>
                </a:solidFill>
                <a:latin typeface="Times" pitchFamily="2" charset="0"/>
                <a:cs typeface="Times New Roman"/>
              </a:defRPr>
            </a:lvl1pPr>
          </a:lstStyle>
          <a:p>
            <a:r>
              <a:rPr lang="en-AU" dirty="0"/>
              <a:t>Title and 2 objects</a:t>
            </a:r>
            <a:endParaRPr dirty="0"/>
          </a:p>
        </p:txBody>
      </p:sp>
      <p:sp>
        <p:nvSpPr>
          <p:cNvPr id="3" name="Text Placeholder 2"/>
          <p:cNvSpPr>
            <a:spLocks noGrp="1"/>
          </p:cNvSpPr>
          <p:nvPr>
            <p:ph sz="half" idx="2" hasCustomPrompt="1"/>
          </p:nvPr>
        </p:nvSpPr>
        <p:spPr>
          <a:xfrm>
            <a:off x="188118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6" name="Text Placeholder 3">
            <a:extLst>
              <a:ext uri="{FF2B5EF4-FFF2-40B4-BE49-F238E27FC236}">
                <a16:creationId xmlns:a16="http://schemas.microsoft.com/office/drawing/2014/main" id="{BCF546AC-A09B-3B79-BF41-C9B5E391B8D5}"/>
              </a:ext>
            </a:extLst>
          </p:cNvPr>
          <p:cNvSpPr>
            <a:spLocks noGrp="1"/>
          </p:cNvSpPr>
          <p:nvPr>
            <p:ph sz="half" idx="11" hasCustomPrompt="1"/>
          </p:nvPr>
        </p:nvSpPr>
        <p:spPr>
          <a:xfrm>
            <a:off x="5418138" y="1802292"/>
            <a:ext cx="3148012" cy="2763358"/>
          </a:xfrm>
          <a:prstGeom prst="rect">
            <a:avLst/>
          </a:prstGeom>
          <a:noFill/>
        </p:spPr>
        <p:txBody>
          <a:bodyPr wrap="square" lIns="0" tIns="0" rIns="0" bIns="0">
            <a:noAutofit/>
          </a:bodyPr>
          <a:lstStyle>
            <a:lvl1pPr marL="0" indent="0">
              <a:buFont typeface="System Font Regular"/>
              <a:buNone/>
              <a:defRPr sz="1000"/>
            </a:lvl1pPr>
            <a:lvl2pPr>
              <a:defRPr sz="1000"/>
            </a:lvl2pPr>
          </a:lstStyle>
          <a:p>
            <a:pPr marL="171450" marR="0" lvl="0" indent="-171450" defTabSz="91440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4" name="object 4">
            <a:extLst>
              <a:ext uri="{FF2B5EF4-FFF2-40B4-BE49-F238E27FC236}">
                <a16:creationId xmlns:a16="http://schemas.microsoft.com/office/drawing/2014/main" id="{593909B7-37E7-FB1F-A3FB-7C585D474988}"/>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dirty="0">
              <a:latin typeface="Arial"/>
              <a:cs typeface="Arial"/>
            </a:endParaRPr>
          </a:p>
        </p:txBody>
      </p:sp>
      <p:sp>
        <p:nvSpPr>
          <p:cNvPr id="16" name="bg object"/>
          <p:cNvSpPr/>
          <p:nvPr/>
        </p:nvSpPr>
        <p:spPr>
          <a:xfrm>
            <a:off x="571500" y="576262"/>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 column + image,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5670550" cy="738664"/>
          </a:xfrm>
        </p:spPr>
        <p:txBody>
          <a:bodyPr lIns="0" tIns="0" rIns="0" bIns="0"/>
          <a:lstStyle>
            <a:lvl1pPr>
              <a:defRPr sz="2400" b="0" i="0">
                <a:solidFill>
                  <a:srgbClr val="E64626"/>
                </a:solidFill>
                <a:latin typeface="Times" pitchFamily="2" charset="0"/>
                <a:cs typeface="Times New Roman"/>
              </a:defRPr>
            </a:lvl1pPr>
          </a:lstStyle>
          <a:p>
            <a:r>
              <a:rPr lang="en-US" dirty="0"/>
              <a:t>Title, text box and image</a:t>
            </a:r>
            <a:br>
              <a:rPr lang="en-US" dirty="0"/>
            </a:br>
            <a:r>
              <a:rPr lang="en-US" dirty="0"/>
              <a:t>Small body copy</a:t>
            </a:r>
            <a:endParaRPr dirty="0"/>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000" b="0" i="0">
                <a:solidFill>
                  <a:srgbClr val="3C3C3B"/>
                </a:solidFill>
                <a:latin typeface="Arial"/>
                <a:cs typeface="Arial"/>
              </a:defRPr>
            </a:lvl1pPr>
            <a:lvl2pPr>
              <a:buFont typeface="System Font Regular"/>
              <a:buChar char="-"/>
              <a:defRPr sz="1000"/>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981248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column + image, medium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5670550" cy="738664"/>
          </a:xfrm>
        </p:spPr>
        <p:txBody>
          <a:bodyPr lIns="0" tIns="0" rIns="0" bIns="0"/>
          <a:lstStyle>
            <a:lvl1pPr>
              <a:defRPr sz="2400" b="0" i="0">
                <a:solidFill>
                  <a:srgbClr val="E64626"/>
                </a:solidFill>
                <a:latin typeface="Times" pitchFamily="2" charset="0"/>
                <a:cs typeface="Times New Roman"/>
              </a:defRPr>
            </a:lvl1pPr>
          </a:lstStyle>
          <a:p>
            <a:r>
              <a:rPr lang="en-US" dirty="0"/>
              <a:t>Title, text box and image</a:t>
            </a:r>
            <a:br>
              <a:rPr lang="en-US" dirty="0"/>
            </a:br>
            <a:r>
              <a:rPr lang="en-US" dirty="0"/>
              <a:t>Medium body copy</a:t>
            </a:r>
            <a:endParaRPr dirty="0"/>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300" b="0" i="0">
                <a:solidFill>
                  <a:srgbClr val="3C3C3B"/>
                </a:solidFill>
                <a:latin typeface="Arial"/>
                <a:cs typeface="Arial"/>
              </a:defRPr>
            </a:lvl1pPr>
            <a:lvl2pPr>
              <a:buFont typeface="System Font Regular"/>
              <a:buChar char="-"/>
              <a:defRPr sz="1000"/>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3264731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 image, large body copy 18p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7850" y="736598"/>
            <a:ext cx="5670550" cy="738664"/>
          </a:xfrm>
        </p:spPr>
        <p:txBody>
          <a:bodyPr lIns="0" tIns="0" rIns="0" bIns="0"/>
          <a:lstStyle>
            <a:lvl1pPr>
              <a:defRPr sz="2400" b="0" i="0">
                <a:solidFill>
                  <a:srgbClr val="E64626"/>
                </a:solidFill>
                <a:latin typeface="Times" pitchFamily="2" charset="0"/>
                <a:cs typeface="Times New Roman"/>
              </a:defRPr>
            </a:lvl1pPr>
          </a:lstStyle>
          <a:p>
            <a:r>
              <a:rPr lang="en-US" dirty="0"/>
              <a:t>Title, text box and image</a:t>
            </a:r>
            <a:br>
              <a:rPr lang="en-US" dirty="0"/>
            </a:br>
            <a:r>
              <a:rPr lang="en-US" dirty="0"/>
              <a:t>Large body copy</a:t>
            </a:r>
            <a:endParaRPr dirty="0"/>
          </a:p>
        </p:txBody>
      </p:sp>
      <p:sp>
        <p:nvSpPr>
          <p:cNvPr id="6" nam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1892300" y="1803399"/>
            <a:ext cx="4356100" cy="2781300"/>
          </a:xfrm>
          <a:prstGeom prst="rect">
            <a:avLst/>
          </a:prstGeom>
        </p:spPr>
        <p:txBody>
          <a:bodyPr lIns="0" tIns="0" rIns="0" bIns="0"/>
          <a:lstStyle>
            <a:lvl1pPr marL="171450" indent="-171450">
              <a:buFont typeface="System Font Regular"/>
              <a:buChar char="-"/>
              <a:defRPr sz="1800" b="0" i="0">
                <a:solidFill>
                  <a:srgbClr val="3C3C3B"/>
                </a:solidFill>
                <a:latin typeface="Arial"/>
                <a:cs typeface="Arial"/>
              </a:defRPr>
            </a:lvl1pPr>
            <a:lvl2pPr>
              <a:buFont typeface="System Font Regular"/>
              <a:buChar char="-"/>
              <a:defRPr sz="1000"/>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6495810" y="0"/>
            <a:ext cx="2648190"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32574887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ing with image 1">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5339949"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dirty="0"/>
              <a:t>Heading 1</a:t>
            </a:r>
            <a:br>
              <a:rPr lang="en-AU" dirty="0"/>
            </a:br>
            <a:r>
              <a:rPr lang="en-US" dirty="0"/>
              <a:t>Title, text box and image</a:t>
            </a:r>
            <a:br>
              <a:rPr lang="en-US" dirty="0"/>
            </a:br>
            <a:r>
              <a:rPr lang="en-US" dirty="0"/>
              <a:t>Medium body copy</a:t>
            </a:r>
            <a:endParaRPr dirty="0"/>
          </a:p>
        </p:txBody>
      </p:sp>
      <p:sp>
        <p:nvSpPr>
          <p:cNvPr id="7" name="object 8">
            <a:extLst>
              <a:ext uri="{FF2B5EF4-FFF2-40B4-BE49-F238E27FC236}">
                <a16:creationId xmlns:a16="http://schemas.microsoft.com/office/drawing/2014/main" id="{CA7413FA-6408-3254-1779-682CAAAE9ECF}"/>
              </a:ext>
            </a:extLst>
          </p:cNvPr>
          <p:cNvSpPr/>
          <p:nvPr userDrawn="1"/>
        </p:nvSpPr>
        <p:spPr>
          <a:xfrm>
            <a:off x="5339949" y="574675"/>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9" name="Picture Placeholder 6">
            <a:extLst>
              <a:ext uri="{FF2B5EF4-FFF2-40B4-BE49-F238E27FC236}">
                <a16:creationId xmlns:a16="http://schemas.microsoft.com/office/drawing/2014/main" id="{3E7C6475-9E09-2C25-60AA-C01FFE5493AC}"/>
              </a:ext>
            </a:extLst>
          </p:cNvPr>
          <p:cNvSpPr>
            <a:spLocks noGrp="1"/>
          </p:cNvSpPr>
          <p:nvPr>
            <p:ph type="pic" sz="quarter" idx="10" hasCustomPrompt="1"/>
          </p:nvPr>
        </p:nvSpPr>
        <p:spPr>
          <a:xfrm>
            <a:off x="1" y="0"/>
            <a:ext cx="4571999" cy="51435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4" name="Text Placeholder 5">
            <a:extLst>
              <a:ext uri="{FF2B5EF4-FFF2-40B4-BE49-F238E27FC236}">
                <a16:creationId xmlns:a16="http://schemas.microsoft.com/office/drawing/2014/main" id="{C690FE27-A077-176C-683F-060F8B919BAD}"/>
              </a:ext>
            </a:extLst>
          </p:cNvPr>
          <p:cNvSpPr>
            <a:spLocks noGrp="1"/>
          </p:cNvSpPr>
          <p:nvPr>
            <p:ph type="body" sz="quarter" idx="11"/>
          </p:nvPr>
        </p:nvSpPr>
        <p:spPr>
          <a:xfrm>
            <a:off x="5339948"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69222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ing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dirty="0"/>
              <a:t>Heading 2</a:t>
            </a:r>
            <a:br>
              <a:rPr lang="en-AU" dirty="0"/>
            </a:br>
            <a:r>
              <a:rPr lang="en-US" dirty="0"/>
              <a:t>Title, text box and image</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763C846B-3BBC-0A9B-343F-8DA8440D4F9F}"/>
              </a:ext>
            </a:extLst>
          </p:cNvPr>
          <p:cNvSpPr>
            <a:spLocks noGrp="1"/>
          </p:cNvSpPr>
          <p:nvPr>
            <p:ph type="body" sz="quarter" idx="11"/>
          </p:nvPr>
        </p:nvSpPr>
        <p:spPr>
          <a:xfrm>
            <a:off x="571501"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Picture Placeholder 3">
            <a:extLst>
              <a:ext uri="{FF2B5EF4-FFF2-40B4-BE49-F238E27FC236}">
                <a16:creationId xmlns:a16="http://schemas.microsoft.com/office/drawing/2014/main" id="{9223EA41-0E53-E4BC-82D3-F2D428AADB07}"/>
              </a:ext>
            </a:extLst>
          </p:cNvPr>
          <p:cNvSpPr>
            <a:spLocks noGrp="1"/>
          </p:cNvSpPr>
          <p:nvPr>
            <p:ph type="pic" sz="quarter" idx="10" hasCustomPrompt="1"/>
          </p:nvPr>
        </p:nvSpPr>
        <p:spPr>
          <a:xfrm>
            <a:off x="4562082" y="0"/>
            <a:ext cx="4581917"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1334476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ing with image 3">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6AF4810-CD2A-169B-7819-02D6EDE188AA}"/>
              </a:ext>
              <a:ext uri="{C183D7F6-B498-43B3-948B-1728B52AA6E4}">
                <adec:decorative xmlns:adec="http://schemas.microsoft.com/office/drawing/2017/decorative" val="1"/>
              </a:ext>
            </a:extLst>
          </p:cNvPr>
          <p:cNvSpPr/>
          <p:nvPr userDrawn="1"/>
        </p:nvSpPr>
        <p:spPr>
          <a:xfrm>
            <a:off x="-10677" y="0"/>
            <a:ext cx="4562082"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0">
            <a:extLst>
              <a:ext uri="{FF2B5EF4-FFF2-40B4-BE49-F238E27FC236}">
                <a16:creationId xmlns:a16="http://schemas.microsoft.com/office/drawing/2014/main" id="{CA7413FA-6408-3254-1779-682CAAAE9ECF}"/>
              </a:ext>
            </a:extLst>
          </p:cNvPr>
          <p:cNvSpPr/>
          <p:nvPr userDrawn="1"/>
        </p:nvSpPr>
        <p:spPr>
          <a:xfrm>
            <a:off x="571500" y="574675"/>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2" name="Title: 1"/>
          <p:cNvSpPr>
            <a:spLocks noGrp="1"/>
          </p:cNvSpPr>
          <p:nvPr>
            <p:ph type="title" hasCustomPrompt="1"/>
          </p:nvPr>
        </p:nvSpPr>
        <p:spPr>
          <a:xfrm>
            <a:off x="571500" y="763150"/>
            <a:ext cx="3055938" cy="1107996"/>
          </a:xfrm>
        </p:spPr>
        <p:txBody>
          <a:bodyPr lIns="0" tIns="0" rIns="0" bIns="0"/>
          <a:lstStyle>
            <a:lvl1pPr>
              <a:defRPr sz="2400" b="0" i="0">
                <a:solidFill>
                  <a:srgbClr val="E64626"/>
                </a:solidFill>
                <a:latin typeface="Times" pitchFamily="2" charset="0"/>
                <a:cs typeface="Times New Roman"/>
              </a:defRPr>
            </a:lvl1pPr>
          </a:lstStyle>
          <a:p>
            <a:r>
              <a:rPr lang="en-AU" dirty="0"/>
              <a:t>Heading 3</a:t>
            </a:r>
            <a:br>
              <a:rPr lang="en-AU" dirty="0"/>
            </a:br>
            <a:r>
              <a:rPr lang="en-US" dirty="0"/>
              <a:t>Title, text box and image</a:t>
            </a:r>
            <a:br>
              <a:rPr lang="en-US" dirty="0"/>
            </a:br>
            <a:r>
              <a:rPr lang="en-US" dirty="0"/>
              <a:t>Medium body copy</a:t>
            </a:r>
            <a:endParaRPr dirty="0"/>
          </a:p>
        </p:txBody>
      </p:sp>
      <p:sp>
        <p:nvSpPr>
          <p:cNvPr id="5" name="Text Placeholder 2">
            <a:extLst>
              <a:ext uri="{FF2B5EF4-FFF2-40B4-BE49-F238E27FC236}">
                <a16:creationId xmlns:a16="http://schemas.microsoft.com/office/drawing/2014/main" id="{5A9B2E54-042A-B95A-337E-B5C4C9A5CCD2}"/>
              </a:ext>
            </a:extLst>
          </p:cNvPr>
          <p:cNvSpPr>
            <a:spLocks noGrp="1"/>
          </p:cNvSpPr>
          <p:nvPr>
            <p:ph type="body" sz="quarter" idx="11"/>
          </p:nvPr>
        </p:nvSpPr>
        <p:spPr>
          <a:xfrm>
            <a:off x="571500" y="2130182"/>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Picture Placeholder 3">
            <a:extLst>
              <a:ext uri="{FF2B5EF4-FFF2-40B4-BE49-F238E27FC236}">
                <a16:creationId xmlns:a16="http://schemas.microsoft.com/office/drawing/2014/main" id="{BF473830-12BA-DF64-1A9E-1CAE3632CA09}"/>
              </a:ext>
            </a:extLst>
          </p:cNvPr>
          <p:cNvSpPr>
            <a:spLocks noGrp="1"/>
          </p:cNvSpPr>
          <p:nvPr>
            <p:ph type="pic" sz="quarter" idx="10" hasCustomPrompt="1"/>
          </p:nvPr>
        </p:nvSpPr>
        <p:spPr>
          <a:xfrm>
            <a:off x="4562082" y="0"/>
            <a:ext cx="4581918"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0855120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ing with image 4">
    <p:spTree>
      <p:nvGrpSpPr>
        <p:cNvPr id="1" name=""/>
        <p:cNvGrpSpPr/>
        <p:nvPr/>
      </p:nvGrpSpPr>
      <p:grpSpPr>
        <a:xfrm>
          <a:off x="0" y="0"/>
          <a:ext cx="0" cy="0"/>
          <a:chOff x="0" y="0"/>
          <a:chExt cx="0" cy="0"/>
        </a:xfrm>
      </p:grpSpPr>
      <p:sp>
        <p:nvSpPr>
          <p:cNvPr id="7" name="object 0">
            <a:extLst>
              <a:ext uri="{FF2B5EF4-FFF2-40B4-BE49-F238E27FC236}">
                <a16:creationId xmlns:a16="http://schemas.microsoft.com/office/drawing/2014/main" id="{CA7413FA-6408-3254-1779-682CAAAE9ECF}"/>
              </a:ext>
              <a:ext uri="{C183D7F6-B498-43B3-948B-1728B52AA6E4}">
                <adec:decorative xmlns:adec="http://schemas.microsoft.com/office/drawing/2017/decorative" val="1"/>
              </a:ext>
            </a:extLst>
          </p:cNvPr>
          <p:cNvSpPr/>
          <p:nvPr userDrawn="1"/>
        </p:nvSpPr>
        <p:spPr>
          <a:xfrm>
            <a:off x="571500" y="590550"/>
            <a:ext cx="9144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4" name="Rectangle 0">
            <a:extLst>
              <a:ext uri="{FF2B5EF4-FFF2-40B4-BE49-F238E27FC236}">
                <a16:creationId xmlns:a16="http://schemas.microsoft.com/office/drawing/2014/main" id="{D01AF305-2512-8B00-F76B-C57D232745EB}"/>
              </a:ext>
              <a:ext uri="{C183D7F6-B498-43B3-948B-1728B52AA6E4}">
                <adec:decorative xmlns:adec="http://schemas.microsoft.com/office/drawing/2017/decorative" val="1"/>
              </a:ext>
            </a:extLst>
          </p:cNvPr>
          <p:cNvSpPr/>
          <p:nvPr userDrawn="1"/>
        </p:nvSpPr>
        <p:spPr>
          <a:xfrm>
            <a:off x="0" y="0"/>
            <a:ext cx="4562082"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chemeClr val="bg1"/>
                </a:solidFill>
                <a:latin typeface="Times" pitchFamily="2" charset="0"/>
                <a:cs typeface="Times New Roman"/>
              </a:defRPr>
            </a:lvl1pPr>
          </a:lstStyle>
          <a:p>
            <a:r>
              <a:rPr lang="en-AU" dirty="0"/>
              <a:t>Heading 4</a:t>
            </a:r>
            <a:br>
              <a:rPr lang="en-AU" dirty="0"/>
            </a:br>
            <a:r>
              <a:rPr lang="en-US" dirty="0"/>
              <a:t>Title, text box and image</a:t>
            </a:r>
            <a:br>
              <a:rPr lang="en-US" dirty="0"/>
            </a:br>
            <a:r>
              <a:rPr lang="en-US" dirty="0"/>
              <a:t>Medium body copy</a:t>
            </a:r>
            <a:endParaRPr dirty="0"/>
          </a:p>
        </p:txBody>
      </p:sp>
      <p:sp>
        <p:nvSpPr>
          <p:cNvPr id="5" name="Text Placeholder 2">
            <a:extLst>
              <a:ext uri="{FF2B5EF4-FFF2-40B4-BE49-F238E27FC236}">
                <a16:creationId xmlns:a16="http://schemas.microsoft.com/office/drawing/2014/main" id="{8A1A2B76-7231-1188-47F7-90C1CBB05242}"/>
              </a:ext>
            </a:extLst>
          </p:cNvPr>
          <p:cNvSpPr>
            <a:spLocks noGrp="1"/>
          </p:cNvSpPr>
          <p:nvPr>
            <p:ph type="body" sz="quarter" idx="11"/>
          </p:nvPr>
        </p:nvSpPr>
        <p:spPr>
          <a:xfrm>
            <a:off x="571501" y="2146057"/>
            <a:ext cx="3055937" cy="2070100"/>
          </a:xfrm>
        </p:spPr>
        <p:txBody>
          <a:bodyPr/>
          <a:lstStyle>
            <a:lvl1pPr marL="171450" indent="-171450">
              <a:buClr>
                <a:schemeClr val="bg1"/>
              </a:buClr>
              <a:buFont typeface="System Font Regular"/>
              <a:buChar char="-"/>
              <a:defRPr sz="1300">
                <a:solidFill>
                  <a:schemeClr val="bg1"/>
                </a:solidFill>
              </a:defRPr>
            </a:lvl1pPr>
            <a:lvl2pPr marL="628650" indent="-171450">
              <a:buClr>
                <a:schemeClr val="bg1"/>
              </a:buClr>
              <a:buFont typeface="System Font Regular"/>
              <a:buChar char="-"/>
              <a:defRPr sz="1300">
                <a:solidFill>
                  <a:schemeClr val="bg1"/>
                </a:solidFill>
              </a:defRPr>
            </a:lvl2pPr>
            <a:lvl3pPr marL="1085850" indent="-171450">
              <a:buClr>
                <a:schemeClr val="bg1"/>
              </a:buClr>
              <a:buFont typeface="System Font Regular"/>
              <a:buChar char="-"/>
              <a:defRPr sz="1300">
                <a:solidFill>
                  <a:schemeClr val="bg1"/>
                </a:solidFill>
              </a:defRPr>
            </a:lvl3pPr>
            <a:lvl4pPr marL="1543050" indent="-171450">
              <a:buClr>
                <a:schemeClr val="bg1"/>
              </a:buClr>
              <a:buFont typeface="System Font Regular"/>
              <a:buChar char="-"/>
              <a:defRPr sz="1300">
                <a:solidFill>
                  <a:schemeClr val="bg1"/>
                </a:solidFill>
              </a:defRPr>
            </a:lvl4pPr>
            <a:lvl5pPr marL="2000250" indent="-171450">
              <a:buClr>
                <a:schemeClr val="bg1"/>
              </a:buClr>
              <a:buFont typeface="System Font Regular"/>
              <a:buChar char="-"/>
              <a:defRPr sz="13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Picture Placeholder 3">
            <a:extLst>
              <a:ext uri="{FF2B5EF4-FFF2-40B4-BE49-F238E27FC236}">
                <a16:creationId xmlns:a16="http://schemas.microsoft.com/office/drawing/2014/main" id="{E01BB514-CFB3-0A62-D442-0367254D28E0}"/>
              </a:ext>
            </a:extLst>
          </p:cNvPr>
          <p:cNvSpPr>
            <a:spLocks noGrp="1"/>
          </p:cNvSpPr>
          <p:nvPr>
            <p:ph type="pic" sz="quarter" idx="10" hasCustomPrompt="1"/>
          </p:nvPr>
        </p:nvSpPr>
        <p:spPr>
          <a:xfrm>
            <a:off x="4562082" y="0"/>
            <a:ext cx="4581918" cy="51435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8456319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ing with images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8585A7-12B9-F7BC-085D-8B7FD93ECD26}"/>
              </a:ext>
              <a:ext uri="{C183D7F6-B498-43B3-948B-1728B52AA6E4}">
                <adec:decorative xmlns:adec="http://schemas.microsoft.com/office/drawing/2017/decorative" val="1"/>
              </a:ext>
            </a:extLst>
          </p:cNvPr>
          <p:cNvSpPr/>
          <p:nvPr userDrawn="1"/>
        </p:nvSpPr>
        <p:spPr>
          <a:xfrm>
            <a:off x="3882842" y="0"/>
            <a:ext cx="5261158"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71500" y="779025"/>
            <a:ext cx="3055938" cy="1107996"/>
          </a:xfrm>
        </p:spPr>
        <p:txBody>
          <a:bodyPr lIns="0" tIns="0" rIns="0" bIns="0"/>
          <a:lstStyle>
            <a:lvl1pPr>
              <a:defRPr sz="2400" b="0" i="0">
                <a:solidFill>
                  <a:srgbClr val="E64626"/>
                </a:solidFill>
                <a:latin typeface="Times" pitchFamily="2" charset="0"/>
                <a:cs typeface="Times New Roman"/>
              </a:defRPr>
            </a:lvl1pPr>
          </a:lstStyle>
          <a:p>
            <a:r>
              <a:rPr lang="en-AU" dirty="0"/>
              <a:t>Heading 5</a:t>
            </a:r>
            <a:br>
              <a:rPr lang="en-AU" dirty="0"/>
            </a:br>
            <a:r>
              <a:rPr lang="en-US" dirty="0"/>
              <a:t>Title, text box + images</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86260F83-22E0-FB93-2602-46785993E99A}"/>
              </a:ext>
            </a:extLst>
          </p:cNvPr>
          <p:cNvSpPr>
            <a:spLocks noGrp="1"/>
          </p:cNvSpPr>
          <p:nvPr>
            <p:ph type="body" sz="quarter" idx="14"/>
          </p:nvPr>
        </p:nvSpPr>
        <p:spPr>
          <a:xfrm>
            <a:off x="587071" y="2146057"/>
            <a:ext cx="3055937" cy="2070100"/>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2" name="Picture Placeholder 3">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4442651" y="577850"/>
            <a:ext cx="1996249" cy="192926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3" name="Picture Placeholder 4">
            <a:extLst>
              <a:ext uri="{FF2B5EF4-FFF2-40B4-BE49-F238E27FC236}">
                <a16:creationId xmlns:a16="http://schemas.microsoft.com/office/drawing/2014/main" id="{E67DE4A2-A084-6CFF-A647-B7F40F5B3287}"/>
              </a:ext>
            </a:extLst>
          </p:cNvPr>
          <p:cNvSpPr>
            <a:spLocks noGrp="1"/>
          </p:cNvSpPr>
          <p:nvPr>
            <p:ph type="pic" sz="quarter" idx="11" hasCustomPrompt="1"/>
          </p:nvPr>
        </p:nvSpPr>
        <p:spPr>
          <a:xfrm>
            <a:off x="6568993" y="577850"/>
            <a:ext cx="1996249" cy="192926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Picture Placeholder 5">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4442651" y="2636387"/>
            <a:ext cx="1996249" cy="192926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5" name="Picture Placeholder 6">
            <a:extLst>
              <a:ext uri="{FF2B5EF4-FFF2-40B4-BE49-F238E27FC236}">
                <a16:creationId xmlns:a16="http://schemas.microsoft.com/office/drawing/2014/main" id="{1EDA01D0-B9B6-53CA-5A69-95C997DC2BFB}"/>
              </a:ext>
            </a:extLst>
          </p:cNvPr>
          <p:cNvSpPr>
            <a:spLocks noGrp="1"/>
          </p:cNvSpPr>
          <p:nvPr>
            <p:ph type="pic" sz="quarter" idx="13" hasCustomPrompt="1"/>
          </p:nvPr>
        </p:nvSpPr>
        <p:spPr>
          <a:xfrm>
            <a:off x="6568993" y="2636387"/>
            <a:ext cx="1996249" cy="1929263"/>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71434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image 1">
    <p:bg>
      <p:bgRef idx="1001">
        <a:schemeClr val="bg1"/>
      </p:bgRef>
    </p:bg>
    <p:spTree>
      <p:nvGrpSpPr>
        <p:cNvPr id="1" name=""/>
        <p:cNvGrpSpPr/>
        <p:nvPr/>
      </p:nvGrpSpPr>
      <p:grpSpPr>
        <a:xfrm>
          <a:off x="0" y="0"/>
          <a:ext cx="0" cy="0"/>
          <a:chOff x="0" y="0"/>
          <a:chExt cx="0" cy="0"/>
        </a:xfrm>
      </p:grpSpPr>
      <p:pic>
        <p:nvPicPr>
          <p:cNvPr id="5" name="object 4">
            <a:extLst>
              <a:ext uri="{FF2B5EF4-FFF2-40B4-BE49-F238E27FC236}">
                <a16:creationId xmlns:a16="http://schemas.microsoft.com/office/drawing/2014/main" id="{A9A93A07-E57F-5770-834F-CFEF4A2F1EA7}"/>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8021"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dirty="0">
                <a:latin typeface="Arial"/>
                <a:cs typeface="Arial"/>
              </a:rPr>
              <a:t>Intro</a:t>
            </a:r>
            <a:r>
              <a:rPr lang="en-AU" sz="1400" spc="-20" dirty="0">
                <a:latin typeface="Arial"/>
                <a:cs typeface="Arial"/>
              </a:rPr>
              <a:t> </a:t>
            </a:r>
            <a:r>
              <a:rPr lang="en-AU" sz="1400" dirty="0">
                <a:latin typeface="Arial"/>
                <a:cs typeface="Arial"/>
              </a:rPr>
              <a:t>text</a:t>
            </a:r>
            <a:r>
              <a:rPr lang="en-AU" sz="1400" spc="-5" dirty="0">
                <a:latin typeface="Arial"/>
                <a:cs typeface="Arial"/>
              </a:rPr>
              <a:t> </a:t>
            </a:r>
            <a:r>
              <a:rPr lang="en-AU" sz="1400" dirty="0">
                <a:latin typeface="Arial"/>
                <a:cs typeface="Arial"/>
              </a:rPr>
              <a:t>14pt,</a:t>
            </a:r>
            <a:r>
              <a:rPr lang="en-AU" sz="1400" spc="-15" dirty="0">
                <a:latin typeface="Arial"/>
                <a:cs typeface="Arial"/>
              </a:rPr>
              <a:t> </a:t>
            </a:r>
            <a:r>
              <a:rPr lang="en-AU" sz="1400" dirty="0">
                <a:latin typeface="Arial"/>
                <a:cs typeface="Arial"/>
              </a:rPr>
              <a:t>to</a:t>
            </a:r>
            <a:r>
              <a:rPr lang="en-AU" sz="1400" spc="-5" dirty="0">
                <a:latin typeface="Arial"/>
                <a:cs typeface="Arial"/>
              </a:rPr>
              <a:t> </a:t>
            </a:r>
            <a:r>
              <a:rPr lang="en-AU" sz="1400" dirty="0">
                <a:latin typeface="Arial"/>
                <a:cs typeface="Arial"/>
              </a:rPr>
              <a:t>sit</a:t>
            </a:r>
            <a:r>
              <a:rPr lang="en-AU" sz="1400" spc="-10" dirty="0">
                <a:latin typeface="Arial"/>
                <a:cs typeface="Arial"/>
              </a:rPr>
              <a:t> </a:t>
            </a:r>
            <a:r>
              <a:rPr lang="en-AU" sz="1400" dirty="0">
                <a:latin typeface="Arial"/>
                <a:cs typeface="Arial"/>
              </a:rPr>
              <a:t>here.</a:t>
            </a:r>
            <a:r>
              <a:rPr lang="en-AU" sz="1400" spc="-10" dirty="0">
                <a:latin typeface="Arial"/>
                <a:cs typeface="Arial"/>
              </a:rPr>
              <a:t> </a:t>
            </a:r>
            <a:br>
              <a:rPr lang="en-AU" sz="1400" spc="-10" dirty="0">
                <a:latin typeface="Arial"/>
                <a:cs typeface="Arial"/>
              </a:rPr>
            </a:br>
            <a:r>
              <a:rPr lang="en-AU" sz="1400" dirty="0">
                <a:latin typeface="Arial"/>
                <a:cs typeface="Arial"/>
              </a:rPr>
              <a:t>2–3</a:t>
            </a:r>
            <a:r>
              <a:rPr lang="en-AU" sz="1400" spc="-10" dirty="0">
                <a:latin typeface="Arial"/>
                <a:cs typeface="Arial"/>
              </a:rPr>
              <a:t> lines </a:t>
            </a:r>
            <a:r>
              <a:rPr lang="en-AU" sz="1400" dirty="0">
                <a:latin typeface="Arial"/>
                <a:cs typeface="Arial"/>
              </a:rPr>
              <a:t>of</a:t>
            </a:r>
            <a:r>
              <a:rPr lang="en-AU" sz="1400" spc="-15" dirty="0">
                <a:latin typeface="Arial"/>
                <a:cs typeface="Arial"/>
              </a:rPr>
              <a:t> </a:t>
            </a:r>
            <a:r>
              <a:rPr lang="en-AU" sz="1400" spc="-25" dirty="0">
                <a:latin typeface="Arial"/>
                <a:cs typeface="Arial"/>
              </a:rPr>
              <a:t>copy.</a:t>
            </a:r>
            <a:r>
              <a:rPr lang="en-AU" sz="1400" spc="-80" dirty="0">
                <a:latin typeface="Arial"/>
                <a:cs typeface="Arial"/>
              </a:rPr>
              <a:t> </a:t>
            </a:r>
            <a:r>
              <a:rPr lang="en-AU" sz="1400" dirty="0">
                <a:latin typeface="Arial"/>
                <a:cs typeface="Arial"/>
              </a:rPr>
              <a:t>Am </a:t>
            </a:r>
            <a:r>
              <a:rPr lang="en-AU" sz="1400" dirty="0" err="1">
                <a:latin typeface="Arial"/>
                <a:cs typeface="Arial"/>
              </a:rPr>
              <a:t>quo’xnkaln</a:t>
            </a:r>
            <a:r>
              <a:rPr lang="en-AU" sz="1400" spc="-10" dirty="0">
                <a:latin typeface="Arial"/>
                <a:cs typeface="Arial"/>
              </a:rPr>
              <a:t> </a:t>
            </a:r>
            <a:r>
              <a:rPr lang="en-AU" sz="1400" dirty="0" err="1">
                <a:latin typeface="Arial"/>
                <a:cs typeface="Arial"/>
              </a:rPr>
              <a:t>ium</a:t>
            </a:r>
            <a:r>
              <a:rPr lang="en-AU" sz="1400" spc="-10" dirty="0">
                <a:latin typeface="Arial"/>
                <a:cs typeface="Arial"/>
              </a:rPr>
              <a:t> </a:t>
            </a:r>
            <a:r>
              <a:rPr lang="en-AU" sz="1400" dirty="0" err="1">
                <a:latin typeface="Arial"/>
                <a:cs typeface="Arial"/>
              </a:rPr>
              <a:t>aute</a:t>
            </a:r>
            <a:r>
              <a:rPr lang="en-AU" sz="1400" spc="-5" dirty="0">
                <a:latin typeface="Arial"/>
                <a:cs typeface="Arial"/>
              </a:rPr>
              <a:t> </a:t>
            </a:r>
            <a:r>
              <a:rPr lang="en-AU" sz="1400" spc="-10" dirty="0" err="1">
                <a:latin typeface="Arial"/>
                <a:cs typeface="Arial"/>
              </a:rPr>
              <a:t>fuidesteI</a:t>
            </a:r>
            <a:r>
              <a:rPr lang="en-AU" sz="1400" spc="-10" dirty="0">
                <a:latin typeface="Arial"/>
                <a:cs typeface="Arial"/>
              </a:rPr>
              <a:t> </a:t>
            </a:r>
            <a:r>
              <a:rPr lang="en-AU" sz="1400" dirty="0" err="1">
                <a:latin typeface="Arial"/>
                <a:cs typeface="Arial"/>
              </a:rPr>
              <a:t>eces</a:t>
            </a:r>
            <a:r>
              <a:rPr lang="en-AU" sz="1400" dirty="0">
                <a:latin typeface="Arial"/>
                <a:cs typeface="Arial"/>
              </a:rPr>
              <a:t>,</a:t>
            </a:r>
            <a:r>
              <a:rPr lang="en-AU" sz="1400" spc="-15" dirty="0">
                <a:latin typeface="Arial"/>
                <a:cs typeface="Arial"/>
              </a:rPr>
              <a:t> </a:t>
            </a:r>
            <a:r>
              <a:rPr lang="en-AU" sz="1400" dirty="0">
                <a:latin typeface="Arial"/>
                <a:cs typeface="Arial"/>
              </a:rPr>
              <a:t>Cas</a:t>
            </a:r>
            <a:r>
              <a:rPr lang="en-AU" sz="1400" spc="-15" dirty="0">
                <a:latin typeface="Arial"/>
                <a:cs typeface="Arial"/>
              </a:rPr>
              <a:t> </a:t>
            </a:r>
            <a:r>
              <a:rPr lang="en-AU" sz="1400" dirty="0" err="1">
                <a:latin typeface="Arial"/>
                <a:cs typeface="Arial"/>
              </a:rPr>
              <a:t>cus</a:t>
            </a:r>
            <a:r>
              <a:rPr lang="en-AU" sz="1400" spc="-10" dirty="0">
                <a:latin typeface="Arial"/>
                <a:cs typeface="Arial"/>
              </a:rPr>
              <a:t> </a:t>
            </a:r>
            <a:r>
              <a:rPr lang="en-AU" sz="1400" dirty="0" err="1">
                <a:latin typeface="Arial"/>
                <a:cs typeface="Arial"/>
              </a:rPr>
              <a:t>aus</a:t>
            </a:r>
            <a:r>
              <a:rPr lang="en-AU" sz="1400" spc="-15" dirty="0">
                <a:latin typeface="Arial"/>
                <a:cs typeface="Arial"/>
              </a:rPr>
              <a:t> </a:t>
            </a:r>
            <a:r>
              <a:rPr lang="en-AU" sz="1400" spc="-10" dirty="0" err="1">
                <a:latin typeface="Arial"/>
                <a:cs typeface="Arial"/>
              </a:rPr>
              <a:t>opubli</a:t>
            </a:r>
            <a:r>
              <a:rPr lang="en-AU" sz="1400" spc="-10" dirty="0">
                <a:latin typeface="Arial"/>
                <a:cs typeface="Arial"/>
              </a:rPr>
              <a:t>.</a:t>
            </a:r>
            <a:endParaRPr lang="en-AU" sz="1400"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3"/>
          <a:stretch>
            <a:fillRect/>
          </a:stretch>
        </p:blipFill>
        <p:spPr>
          <a:xfrm>
            <a:off x="583941" y="3611228"/>
            <a:ext cx="1558620" cy="548204"/>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370637936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ing with images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42950"/>
            <a:ext cx="7993742" cy="381000"/>
          </a:xfrm>
        </p:spPr>
        <p:txBody>
          <a:bodyPr lIns="0" tIns="0" rIns="0" bIns="0"/>
          <a:lstStyle>
            <a:lvl1pPr>
              <a:defRPr sz="2400" b="0" i="0">
                <a:solidFill>
                  <a:srgbClr val="E64626"/>
                </a:solidFill>
                <a:latin typeface="Times" pitchFamily="2" charset="0"/>
                <a:cs typeface="Times New Roman"/>
              </a:defRPr>
            </a:lvl1pPr>
          </a:lstStyle>
          <a:p>
            <a:r>
              <a:rPr lang="en-AU" dirty="0"/>
              <a:t>Heading 6 – single line</a:t>
            </a:r>
            <a:endParaRPr dirty="0"/>
          </a:p>
        </p:txBody>
      </p:sp>
      <p:sp>
        <p:nvSpPr>
          <p:cNvPr id="22" name="Picture Placeholder 2">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571500" y="1436723"/>
            <a:ext cx="2880000" cy="296125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9" name="Picture Placeholder 3">
            <a:extLst>
              <a:ext uri="{FF2B5EF4-FFF2-40B4-BE49-F238E27FC236}">
                <a16:creationId xmlns:a16="http://schemas.microsoft.com/office/drawing/2014/main" id="{3F9157D3-AB43-6EAD-7F21-F164319B311D}"/>
              </a:ext>
            </a:extLst>
          </p:cNvPr>
          <p:cNvSpPr>
            <a:spLocks noGrp="1"/>
          </p:cNvSpPr>
          <p:nvPr>
            <p:ph type="pic" sz="quarter" idx="15" hasCustomPrompt="1"/>
          </p:nvPr>
        </p:nvSpPr>
        <p:spPr>
          <a:xfrm>
            <a:off x="3574627" y="1434554"/>
            <a:ext cx="1998000" cy="1404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Picture Placeholder 4">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3574628" y="2957976"/>
            <a:ext cx="1996249" cy="1440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6" name="Picture Placeholder 5">
            <a:extLst>
              <a:ext uri="{FF2B5EF4-FFF2-40B4-BE49-F238E27FC236}">
                <a16:creationId xmlns:a16="http://schemas.microsoft.com/office/drawing/2014/main" id="{379C8713-47DB-6665-EC36-148C9CB7B0C5}"/>
              </a:ext>
            </a:extLst>
          </p:cNvPr>
          <p:cNvSpPr>
            <a:spLocks noGrp="1"/>
          </p:cNvSpPr>
          <p:nvPr>
            <p:ph type="pic" sz="quarter" idx="14" hasCustomPrompt="1"/>
          </p:nvPr>
        </p:nvSpPr>
        <p:spPr>
          <a:xfrm>
            <a:off x="5686150" y="1436723"/>
            <a:ext cx="2880000" cy="2961253"/>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3" name="Text Placeholder 6"/>
          <p:cNvSpPr>
            <a:spLocks noGrp="1"/>
          </p:cNvSpPr>
          <p:nvPr>
            <p:ph type="body" idx="1"/>
          </p:nvPr>
        </p:nvSpPr>
        <p:spPr>
          <a:xfrm>
            <a:off x="571500" y="4476750"/>
            <a:ext cx="7994650" cy="218174"/>
          </a:xfrm>
          <a:prstGeom prst="rect">
            <a:avLst/>
          </a:prstGeom>
        </p:spPr>
        <p:txBody>
          <a:bodyPr lIns="0" tIns="0" rIns="0" bIns="0" numCol="1" spcCol="252000"/>
          <a:lstStyle>
            <a:lvl1pPr marL="0" indent="0">
              <a:buFontTx/>
              <a:buNone/>
              <a:defRPr sz="700" b="0" i="0">
                <a:solidFill>
                  <a:srgbClr val="3C3C3B"/>
                </a:solidFill>
                <a:latin typeface="Arial"/>
                <a:cs typeface="Arial"/>
              </a:defRPr>
            </a:lvl1pPr>
          </a:lstStyle>
          <a:p>
            <a:endParaRPr dirty="0"/>
          </a:p>
        </p:txBody>
      </p:sp>
    </p:spTree>
    <p:extLst>
      <p:ext uri="{BB962C8B-B14F-4D97-AF65-F5344CB8AC3E}">
        <p14:creationId xmlns:p14="http://schemas.microsoft.com/office/powerpoint/2010/main" val="80105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 bios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7850" y="736598"/>
            <a:ext cx="7988300" cy="369332"/>
          </a:xfrm>
        </p:spPr>
        <p:txBody>
          <a:bodyPr lIns="0" tIns="0" rIns="0" bIns="0"/>
          <a:lstStyle>
            <a:lvl1pPr>
              <a:defRPr sz="2400" b="0" i="0">
                <a:solidFill>
                  <a:srgbClr val="E64626"/>
                </a:solidFill>
                <a:latin typeface="Times" pitchFamily="2" charset="0"/>
                <a:cs typeface="Times New Roman"/>
              </a:defRPr>
            </a:lvl1pPr>
          </a:lstStyle>
          <a:p>
            <a:r>
              <a:rPr lang="en-US" dirty="0"/>
              <a:t>Speaker bios with image</a:t>
            </a:r>
            <a:endParaRPr dirty="0"/>
          </a:p>
        </p:txBody>
      </p:sp>
      <p:sp>
        <p:nvSpPr>
          <p:cNvPr id="25" name="Picture Placeholder 2">
            <a:extLst>
              <a:ext uri="{FF2B5EF4-FFF2-40B4-BE49-F238E27FC236}">
                <a16:creationId xmlns:a16="http://schemas.microsoft.com/office/drawing/2014/main" id="{4BEE90D4-8B0A-FDDF-BF6B-72D8DFDC897A}"/>
              </a:ext>
            </a:extLst>
          </p:cNvPr>
          <p:cNvSpPr>
            <a:spLocks noGrp="1"/>
          </p:cNvSpPr>
          <p:nvPr>
            <p:ph type="pic" sz="quarter" idx="10" hasCustomPrompt="1"/>
          </p:nvPr>
        </p:nvSpPr>
        <p:spPr>
          <a:xfrm>
            <a:off x="1892173" y="1410798"/>
            <a:ext cx="1322070" cy="12192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6" name="Text Placeholder 3">
            <a:extLst>
              <a:ext uri="{FF2B5EF4-FFF2-40B4-BE49-F238E27FC236}">
                <a16:creationId xmlns:a16="http://schemas.microsoft.com/office/drawing/2014/main" id="{744D6788-A0C0-B174-4895-15A2149AC77C}"/>
              </a:ext>
            </a:extLst>
          </p:cNvPr>
          <p:cNvSpPr>
            <a:spLocks noGrp="1"/>
          </p:cNvSpPr>
          <p:nvPr>
            <p:ph type="body" idx="14" hasCustomPrompt="1"/>
          </p:nvPr>
        </p:nvSpPr>
        <p:spPr>
          <a:xfrm>
            <a:off x="1892173"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dirty="0">
                <a:solidFill>
                  <a:srgbClr val="3C3C3B"/>
                </a:solidFill>
                <a:latin typeface="Arial"/>
                <a:cs typeface="Arial"/>
              </a:rPr>
              <a:t>First Last 10pt Arial</a:t>
            </a:r>
          </a:p>
          <a:p>
            <a:r>
              <a:rPr lang="en-AU" sz="1000" dirty="0">
                <a:solidFill>
                  <a:srgbClr val="3C3C3B"/>
                </a:solidFill>
                <a:latin typeface="Arial"/>
                <a:cs typeface="Arial"/>
              </a:rPr>
              <a:t>Title goes here 10pt Times</a:t>
            </a:r>
            <a:endParaRPr dirty="0"/>
          </a:p>
        </p:txBody>
      </p:sp>
      <p:sp>
        <p:nvSpPr>
          <p:cNvPr id="3" name="Text Placeholder 4"/>
          <p:cNvSpPr>
            <a:spLocks noGrp="1"/>
          </p:cNvSpPr>
          <p:nvPr>
            <p:ph type="body" idx="1" hasCustomPrompt="1"/>
          </p:nvPr>
        </p:nvSpPr>
        <p:spPr>
          <a:xfrm>
            <a:off x="1892173"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endParaRPr dirty="0"/>
          </a:p>
        </p:txBody>
      </p:sp>
      <p:sp>
        <p:nvSpPr>
          <p:cNvPr id="26" name="Picture Placeholder 5">
            <a:extLst>
              <a:ext uri="{FF2B5EF4-FFF2-40B4-BE49-F238E27FC236}">
                <a16:creationId xmlns:a16="http://schemas.microsoft.com/office/drawing/2014/main" id="{5F9DD4CC-F211-99E0-B144-C7DF316647C9}"/>
              </a:ext>
            </a:extLst>
          </p:cNvPr>
          <p:cNvSpPr>
            <a:spLocks noGrp="1"/>
          </p:cNvSpPr>
          <p:nvPr>
            <p:ph type="pic" sz="quarter" idx="21" hasCustomPrompt="1"/>
          </p:nvPr>
        </p:nvSpPr>
        <p:spPr>
          <a:xfrm>
            <a:off x="4205194" y="1410798"/>
            <a:ext cx="1322070" cy="12192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0" name="Text Placeholder 6">
            <a:extLst>
              <a:ext uri="{FF2B5EF4-FFF2-40B4-BE49-F238E27FC236}">
                <a16:creationId xmlns:a16="http://schemas.microsoft.com/office/drawing/2014/main" id="{352B38CD-C9E2-6FCF-659C-51A52C84804C}"/>
              </a:ext>
            </a:extLst>
          </p:cNvPr>
          <p:cNvSpPr>
            <a:spLocks noGrp="1"/>
          </p:cNvSpPr>
          <p:nvPr>
            <p:ph type="body" idx="17" hasCustomPrompt="1"/>
          </p:nvPr>
        </p:nvSpPr>
        <p:spPr>
          <a:xfrm>
            <a:off x="4205194"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dirty="0">
                <a:solidFill>
                  <a:srgbClr val="3C3C3B"/>
                </a:solidFill>
                <a:latin typeface="Arial"/>
                <a:cs typeface="Arial"/>
              </a:rPr>
              <a:t>First Last 10pt Arial</a:t>
            </a:r>
          </a:p>
          <a:p>
            <a:r>
              <a:rPr lang="en-AU" sz="1000" dirty="0">
                <a:solidFill>
                  <a:srgbClr val="3C3C3B"/>
                </a:solidFill>
                <a:latin typeface="Arial"/>
                <a:cs typeface="Arial"/>
              </a:rPr>
              <a:t>Title goes here 10pt Times</a:t>
            </a:r>
            <a:endParaRPr dirty="0"/>
          </a:p>
        </p:txBody>
      </p:sp>
      <p:sp>
        <p:nvSpPr>
          <p:cNvPr id="17" name="Text Placeholder 7">
            <a:extLst>
              <a:ext uri="{FF2B5EF4-FFF2-40B4-BE49-F238E27FC236}">
                <a16:creationId xmlns:a16="http://schemas.microsoft.com/office/drawing/2014/main" id="{17CE8A92-798F-6C5E-0F46-EC0B5684D236}"/>
              </a:ext>
            </a:extLst>
          </p:cNvPr>
          <p:cNvSpPr>
            <a:spLocks noGrp="1"/>
          </p:cNvSpPr>
          <p:nvPr>
            <p:ph type="body" idx="15" hasCustomPrompt="1"/>
          </p:nvPr>
        </p:nvSpPr>
        <p:spPr>
          <a:xfrm>
            <a:off x="4205194"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endParaRPr dirty="0"/>
          </a:p>
        </p:txBody>
      </p:sp>
      <p:sp>
        <p:nvSpPr>
          <p:cNvPr id="27" name="Picture Placeholder 8">
            <a:extLst>
              <a:ext uri="{FF2B5EF4-FFF2-40B4-BE49-F238E27FC236}">
                <a16:creationId xmlns:a16="http://schemas.microsoft.com/office/drawing/2014/main" id="{33A6F673-B304-E705-5E66-2DBDA1BA7630}"/>
              </a:ext>
            </a:extLst>
          </p:cNvPr>
          <p:cNvSpPr>
            <a:spLocks noGrp="1"/>
          </p:cNvSpPr>
          <p:nvPr>
            <p:ph type="pic" sz="quarter" idx="22" hasCustomPrompt="1"/>
          </p:nvPr>
        </p:nvSpPr>
        <p:spPr>
          <a:xfrm>
            <a:off x="6550856" y="1410798"/>
            <a:ext cx="1322070" cy="12192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Text Placeholder 9">
            <a:extLst>
              <a:ext uri="{FF2B5EF4-FFF2-40B4-BE49-F238E27FC236}">
                <a16:creationId xmlns:a16="http://schemas.microsoft.com/office/drawing/2014/main" id="{E08F0228-3E66-E48B-74F0-3A18CDB08DAE}"/>
              </a:ext>
            </a:extLst>
          </p:cNvPr>
          <p:cNvSpPr>
            <a:spLocks noGrp="1"/>
          </p:cNvSpPr>
          <p:nvPr>
            <p:ph type="body" idx="20" hasCustomPrompt="1"/>
          </p:nvPr>
        </p:nvSpPr>
        <p:spPr>
          <a:xfrm>
            <a:off x="6550856" y="2776903"/>
            <a:ext cx="1917700" cy="387734"/>
          </a:xfrm>
          <a:prstGeom prst="rect">
            <a:avLst/>
          </a:prstGeom>
        </p:spPr>
        <p:txBody>
          <a:bodyPr lIns="0" tIns="0" rIns="0" bIns="0" numCol="1" spcCol="252000"/>
          <a:lstStyle>
            <a:lvl1pPr marL="0" indent="0">
              <a:buFontTx/>
              <a:buNone/>
              <a:defRPr sz="1000" b="1" i="0">
                <a:solidFill>
                  <a:schemeClr val="accent1"/>
                </a:solidFill>
                <a:latin typeface="+mn-lt"/>
                <a:cs typeface="Arial"/>
              </a:defRPr>
            </a:lvl1pPr>
          </a:lstStyle>
          <a:p>
            <a:r>
              <a:rPr lang="en-AU" sz="1000" dirty="0">
                <a:solidFill>
                  <a:srgbClr val="3C3C3B"/>
                </a:solidFill>
                <a:latin typeface="Arial"/>
                <a:cs typeface="Arial"/>
              </a:rPr>
              <a:t>First Last 10pt Arial</a:t>
            </a:r>
          </a:p>
          <a:p>
            <a:r>
              <a:rPr lang="en-AU" sz="1000" dirty="0">
                <a:solidFill>
                  <a:srgbClr val="3C3C3B"/>
                </a:solidFill>
                <a:latin typeface="Arial"/>
                <a:cs typeface="Arial"/>
              </a:rPr>
              <a:t>Title goes here 10pt Times</a:t>
            </a:r>
            <a:endParaRPr dirty="0"/>
          </a:p>
        </p:txBody>
      </p:sp>
      <p:sp>
        <p:nvSpPr>
          <p:cNvPr id="21" name="Text Placeholder 10">
            <a:extLst>
              <a:ext uri="{FF2B5EF4-FFF2-40B4-BE49-F238E27FC236}">
                <a16:creationId xmlns:a16="http://schemas.microsoft.com/office/drawing/2014/main" id="{4BEEB3E0-898E-2BE3-26F4-15A3FF454115}"/>
              </a:ext>
            </a:extLst>
          </p:cNvPr>
          <p:cNvSpPr>
            <a:spLocks noGrp="1"/>
          </p:cNvSpPr>
          <p:nvPr>
            <p:ph type="body" idx="18" hasCustomPrompt="1"/>
          </p:nvPr>
        </p:nvSpPr>
        <p:spPr>
          <a:xfrm>
            <a:off x="6550856" y="3365497"/>
            <a:ext cx="1917700" cy="1375162"/>
          </a:xfrm>
          <a:prstGeom prst="rect">
            <a:avLst/>
          </a:prstGeom>
        </p:spPr>
        <p:txBody>
          <a:bodyPr lIns="0" tIns="0" rIns="0" bIns="0" numCol="1" spcCol="252000"/>
          <a:lstStyle>
            <a:lvl1pPr marL="0" indent="0">
              <a:buFontTx/>
              <a:buNone/>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endParaRPr dirty="0"/>
          </a:p>
        </p:txBody>
      </p:sp>
    </p:spTree>
    <p:extLst>
      <p:ext uri="{BB962C8B-B14F-4D97-AF65-F5344CB8AC3E}">
        <p14:creationId xmlns:p14="http://schemas.microsoft.com/office/powerpoint/2010/main" val="3705954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 bios no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7850" y="736598"/>
            <a:ext cx="7988300" cy="369332"/>
          </a:xfrm>
        </p:spPr>
        <p:txBody>
          <a:bodyPr lIns="0" tIns="0" rIns="0" bIns="0"/>
          <a:lstStyle>
            <a:lvl1pPr>
              <a:defRPr sz="2400" b="0" i="0">
                <a:solidFill>
                  <a:srgbClr val="E64626"/>
                </a:solidFill>
                <a:latin typeface="Times" pitchFamily="2" charset="0"/>
                <a:cs typeface="Times New Roman"/>
              </a:defRPr>
            </a:lvl1pPr>
          </a:lstStyle>
          <a:p>
            <a:r>
              <a:rPr lang="en-US" dirty="0"/>
              <a:t>Speaker bios no image</a:t>
            </a:r>
            <a:endParaRPr dirty="0"/>
          </a:p>
        </p:txBody>
      </p:sp>
      <p:sp>
        <p:nvSpPr>
          <p:cNvPr id="12" name="Holder 1">
            <a:extLst>
              <a:ext uri="{FF2B5EF4-FFF2-40B4-BE49-F238E27FC236}">
                <a16:creationId xmlns:a16="http://schemas.microsoft.com/office/drawing/2014/main" id="{01046116-FA83-47AD-17FA-94D776E8C805}"/>
              </a:ext>
            </a:extLst>
          </p:cNvPr>
          <p:cNvSpPr>
            <a:spLocks noGrp="1"/>
          </p:cNvSpPr>
          <p:nvPr>
            <p:ph type="body" idx="15" hasCustomPrompt="1"/>
          </p:nvPr>
        </p:nvSpPr>
        <p:spPr>
          <a:xfrm>
            <a:off x="1887052"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dirty="0">
                <a:solidFill>
                  <a:srgbClr val="3C3C3B"/>
                </a:solidFill>
                <a:latin typeface="Arial"/>
                <a:cs typeface="Arial"/>
              </a:rPr>
              <a:t>Heading 10pt</a:t>
            </a:r>
            <a:endParaRPr dirty="0"/>
          </a:p>
        </p:txBody>
      </p:sp>
      <p:sp>
        <p:nvSpPr>
          <p:cNvPr id="3" name="Holder 2"/>
          <p:cNvSpPr>
            <a:spLocks noGrp="1"/>
          </p:cNvSpPr>
          <p:nvPr>
            <p:ph type="body" idx="1" hasCustomPrompt="1"/>
          </p:nvPr>
        </p:nvSpPr>
        <p:spPr>
          <a:xfrm>
            <a:off x="1887052"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p>
          <a:p>
            <a:endParaRPr lang="en-AU" dirty="0"/>
          </a:p>
        </p:txBody>
      </p:sp>
      <p:sp>
        <p:nvSpPr>
          <p:cNvPr id="15" name="Holder 3">
            <a:extLst>
              <a:ext uri="{FF2B5EF4-FFF2-40B4-BE49-F238E27FC236}">
                <a16:creationId xmlns:a16="http://schemas.microsoft.com/office/drawing/2014/main" id="{2593A6BD-50DF-0434-8D9C-6C5105B37941}"/>
              </a:ext>
            </a:extLst>
          </p:cNvPr>
          <p:cNvSpPr>
            <a:spLocks noGrp="1"/>
          </p:cNvSpPr>
          <p:nvPr>
            <p:ph type="body" idx="17" hasCustomPrompt="1"/>
          </p:nvPr>
        </p:nvSpPr>
        <p:spPr>
          <a:xfrm>
            <a:off x="5212958" y="1426364"/>
            <a:ext cx="2960856" cy="369098"/>
          </a:xfrm>
          <a:prstGeom prst="rect">
            <a:avLst/>
          </a:prstGeom>
          <a:solidFill>
            <a:schemeClr val="accent1"/>
          </a:solidFill>
        </p:spPr>
        <p:txBody>
          <a:bodyPr lIns="251999" tIns="72000" rIns="251999" bIns="72000" numCol="1" spcCol="252000" anchor="ctr" anchorCtr="0"/>
          <a:lstStyle>
            <a:lvl1pPr marL="0" indent="0">
              <a:buFontTx/>
              <a:buNone/>
              <a:defRPr sz="1000" b="1" i="0">
                <a:solidFill>
                  <a:schemeClr val="bg1"/>
                </a:solidFill>
                <a:latin typeface="Arial"/>
                <a:cs typeface="Arial"/>
              </a:defRPr>
            </a:lvl1pPr>
          </a:lstStyle>
          <a:p>
            <a:r>
              <a:rPr lang="en-AU" sz="1000" dirty="0">
                <a:solidFill>
                  <a:srgbClr val="3C3C3B"/>
                </a:solidFill>
                <a:latin typeface="Arial"/>
                <a:cs typeface="Arial"/>
              </a:rPr>
              <a:t>Heading 10pt</a:t>
            </a:r>
            <a:endParaRPr dirty="0"/>
          </a:p>
        </p:txBody>
      </p:sp>
      <p:sp>
        <p:nvSpPr>
          <p:cNvPr id="13" name="Holder 4">
            <a:extLst>
              <a:ext uri="{FF2B5EF4-FFF2-40B4-BE49-F238E27FC236}">
                <a16:creationId xmlns:a16="http://schemas.microsoft.com/office/drawing/2014/main" id="{980934C0-12AC-D7ED-F525-AC922980850D}"/>
              </a:ext>
            </a:extLst>
          </p:cNvPr>
          <p:cNvSpPr>
            <a:spLocks noGrp="1"/>
          </p:cNvSpPr>
          <p:nvPr>
            <p:ph type="body" idx="16" hasCustomPrompt="1"/>
          </p:nvPr>
        </p:nvSpPr>
        <p:spPr>
          <a:xfrm>
            <a:off x="5212958" y="1795462"/>
            <a:ext cx="2960856" cy="2770187"/>
          </a:xfrm>
          <a:prstGeom prst="rect">
            <a:avLst/>
          </a:prstGeom>
          <a:solidFill>
            <a:schemeClr val="bg2"/>
          </a:solidFill>
        </p:spPr>
        <p:txBody>
          <a:bodyPr lIns="251999" tIns="251999" rIns="251999" bIns="251999" numCol="1" spcCol="252000"/>
          <a:lstStyle>
            <a:lvl1pPr marL="171450" indent="-171450">
              <a:buFont typeface="System Font Regular"/>
              <a:buChar char="-"/>
              <a:defRPr sz="1000" b="0" i="0">
                <a:solidFill>
                  <a:srgbClr val="3C3C3B"/>
                </a:solidFill>
                <a:latin typeface="Arial"/>
                <a:cs typeface="Arial"/>
              </a:defRPr>
            </a:lvl1pPr>
          </a:lstStyle>
          <a:p>
            <a:r>
              <a:rPr lang="en-AU" sz="1000" dirty="0">
                <a:solidFill>
                  <a:srgbClr val="3C3C3B"/>
                </a:solidFill>
                <a:latin typeface="Arial"/>
                <a:cs typeface="Arial"/>
              </a:rPr>
              <a:t>Body</a:t>
            </a:r>
            <a:r>
              <a:rPr lang="en-AU" sz="1000" spc="-5" dirty="0">
                <a:solidFill>
                  <a:srgbClr val="3C3C3B"/>
                </a:solidFill>
                <a:latin typeface="Arial"/>
                <a:cs typeface="Arial"/>
              </a:rPr>
              <a:t> </a:t>
            </a:r>
            <a:r>
              <a:rPr lang="en-AU" sz="1000" dirty="0">
                <a:solidFill>
                  <a:srgbClr val="3C3C3B"/>
                </a:solidFill>
                <a:latin typeface="Arial"/>
                <a:cs typeface="Arial"/>
              </a:rPr>
              <a:t>copy</a:t>
            </a:r>
            <a:r>
              <a:rPr lang="en-AU" sz="1000" spc="-5" dirty="0">
                <a:solidFill>
                  <a:srgbClr val="3C3C3B"/>
                </a:solidFill>
                <a:latin typeface="Arial"/>
                <a:cs typeface="Arial"/>
              </a:rPr>
              <a:t> </a:t>
            </a:r>
            <a:r>
              <a:rPr lang="en-AU" sz="1000" dirty="0">
                <a:solidFill>
                  <a:srgbClr val="3C3C3B"/>
                </a:solidFill>
                <a:latin typeface="Arial"/>
                <a:cs typeface="Arial"/>
              </a:rPr>
              <a:t>small</a:t>
            </a:r>
            <a:r>
              <a:rPr lang="en-AU" sz="1000" spc="-10" dirty="0">
                <a:solidFill>
                  <a:srgbClr val="3C3C3B"/>
                </a:solidFill>
                <a:latin typeface="Arial"/>
                <a:cs typeface="Arial"/>
              </a:rPr>
              <a:t> </a:t>
            </a:r>
            <a:r>
              <a:rPr lang="en-AU" sz="1000" dirty="0">
                <a:solidFill>
                  <a:srgbClr val="3C3C3B"/>
                </a:solidFill>
                <a:latin typeface="Arial"/>
                <a:cs typeface="Arial"/>
              </a:rPr>
              <a:t>10pt</a:t>
            </a:r>
            <a:endParaRPr dirty="0"/>
          </a:p>
        </p:txBody>
      </p:sp>
    </p:spTree>
    <p:extLst>
      <p:ext uri="{BB962C8B-B14F-4D97-AF65-F5344CB8AC3E}">
        <p14:creationId xmlns:p14="http://schemas.microsoft.com/office/powerpoint/2010/main" val="383408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image 1">
    <p:bg>
      <p:bgRef idx="1001">
        <a:schemeClr val="bg1"/>
      </p:bgRef>
    </p:bg>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3F48FE3D-1F01-EEB6-6A4A-4F4B29D064A5}"/>
              </a:ext>
            </a:extLst>
          </p:cNvPr>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userDrawn="1"/>
        </p:nvSpPr>
        <p:spPr>
          <a:xfrm>
            <a:off x="0" y="571500"/>
            <a:ext cx="4572000" cy="40005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468137" y="937577"/>
            <a:ext cx="3966985" cy="946577"/>
          </a:xfrm>
          <a:prstGeom prst="rect">
            <a:avLst/>
          </a:prstGeom>
        </p:spPr>
        <p:txBody>
          <a:bodyPr/>
          <a:lstStyle>
            <a:lvl1pPr>
              <a:defRPr sz="2800">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457627" y="1981961"/>
            <a:ext cx="3966984" cy="753789"/>
          </a:xfrm>
          <a:prstGeom prst="rect">
            <a:avLst/>
          </a:prstGeom>
        </p:spPr>
        <p:txBody>
          <a:bodyPr/>
          <a:lstStyle>
            <a:lvl1pPr marL="0" indent="0">
              <a:buNone/>
              <a:defRPr sz="1400">
                <a:solidFill>
                  <a:schemeClr val="tx1"/>
                </a:solidFill>
              </a:defRPr>
            </a:lvl1pPr>
            <a:lvl2pPr>
              <a:defRPr sz="1400"/>
            </a:lvl2pPr>
            <a:lvl3pPr>
              <a:defRPr sz="1400"/>
            </a:lvl3pPr>
            <a:lvl4pPr>
              <a:defRPr sz="1400"/>
            </a:lvl4pPr>
            <a:lvl5pPr>
              <a:defRPr sz="1400"/>
            </a:lvl5pPr>
          </a:lstStyle>
          <a:p>
            <a:pPr marL="12700" marR="5080">
              <a:lnSpc>
                <a:spcPct val="100000"/>
              </a:lnSpc>
              <a:spcBef>
                <a:spcPts val="100"/>
              </a:spcBef>
            </a:pPr>
            <a:r>
              <a:rPr lang="en-AU" sz="1400" dirty="0">
                <a:latin typeface="Arial"/>
                <a:cs typeface="Arial"/>
              </a:rPr>
              <a:t>Intro</a:t>
            </a:r>
            <a:r>
              <a:rPr lang="en-AU" sz="1400" spc="-20" dirty="0">
                <a:latin typeface="Arial"/>
                <a:cs typeface="Arial"/>
              </a:rPr>
              <a:t> </a:t>
            </a:r>
            <a:r>
              <a:rPr lang="en-AU" sz="1400" dirty="0">
                <a:latin typeface="Arial"/>
                <a:cs typeface="Arial"/>
              </a:rPr>
              <a:t>text</a:t>
            </a:r>
            <a:r>
              <a:rPr lang="en-AU" sz="1400" spc="-5" dirty="0">
                <a:latin typeface="Arial"/>
                <a:cs typeface="Arial"/>
              </a:rPr>
              <a:t> </a:t>
            </a:r>
            <a:r>
              <a:rPr lang="en-AU" sz="1400" dirty="0">
                <a:latin typeface="Arial"/>
                <a:cs typeface="Arial"/>
              </a:rPr>
              <a:t>14pt,</a:t>
            </a:r>
            <a:r>
              <a:rPr lang="en-AU" sz="1400" spc="-15" dirty="0">
                <a:latin typeface="Arial"/>
                <a:cs typeface="Arial"/>
              </a:rPr>
              <a:t> </a:t>
            </a:r>
            <a:r>
              <a:rPr lang="en-AU" sz="1400" dirty="0">
                <a:latin typeface="Arial"/>
                <a:cs typeface="Arial"/>
              </a:rPr>
              <a:t>to</a:t>
            </a:r>
            <a:r>
              <a:rPr lang="en-AU" sz="1400" spc="-5" dirty="0">
                <a:latin typeface="Arial"/>
                <a:cs typeface="Arial"/>
              </a:rPr>
              <a:t> </a:t>
            </a:r>
            <a:r>
              <a:rPr lang="en-AU" sz="1400" dirty="0">
                <a:latin typeface="Arial"/>
                <a:cs typeface="Arial"/>
              </a:rPr>
              <a:t>sit</a:t>
            </a:r>
            <a:r>
              <a:rPr lang="en-AU" sz="1400" spc="-10" dirty="0">
                <a:latin typeface="Arial"/>
                <a:cs typeface="Arial"/>
              </a:rPr>
              <a:t> </a:t>
            </a:r>
            <a:r>
              <a:rPr lang="en-AU" sz="1400" dirty="0">
                <a:latin typeface="Arial"/>
                <a:cs typeface="Arial"/>
              </a:rPr>
              <a:t>here.</a:t>
            </a:r>
            <a:r>
              <a:rPr lang="en-AU" sz="1400" spc="-10" dirty="0">
                <a:latin typeface="Arial"/>
                <a:cs typeface="Arial"/>
              </a:rPr>
              <a:t> </a:t>
            </a:r>
            <a:br>
              <a:rPr lang="en-AU" sz="1400" spc="-10" dirty="0">
                <a:latin typeface="Arial"/>
                <a:cs typeface="Arial"/>
              </a:rPr>
            </a:br>
            <a:r>
              <a:rPr lang="en-AU" sz="1400" dirty="0">
                <a:latin typeface="Arial"/>
                <a:cs typeface="Arial"/>
              </a:rPr>
              <a:t>2–3</a:t>
            </a:r>
            <a:r>
              <a:rPr lang="en-AU" sz="1400" spc="-10" dirty="0">
                <a:latin typeface="Arial"/>
                <a:cs typeface="Arial"/>
              </a:rPr>
              <a:t> lines </a:t>
            </a:r>
            <a:r>
              <a:rPr lang="en-AU" sz="1400" dirty="0">
                <a:latin typeface="Arial"/>
                <a:cs typeface="Arial"/>
              </a:rPr>
              <a:t>of</a:t>
            </a:r>
            <a:r>
              <a:rPr lang="en-AU" sz="1400" spc="-15" dirty="0">
                <a:latin typeface="Arial"/>
                <a:cs typeface="Arial"/>
              </a:rPr>
              <a:t> </a:t>
            </a:r>
            <a:r>
              <a:rPr lang="en-AU" sz="1400" spc="-25" dirty="0">
                <a:latin typeface="Arial"/>
                <a:cs typeface="Arial"/>
              </a:rPr>
              <a:t>copy.</a:t>
            </a:r>
            <a:r>
              <a:rPr lang="en-AU" sz="1400" spc="-80" dirty="0">
                <a:latin typeface="Arial"/>
                <a:cs typeface="Arial"/>
              </a:rPr>
              <a:t> </a:t>
            </a:r>
            <a:r>
              <a:rPr lang="en-AU" sz="1400" dirty="0">
                <a:latin typeface="Arial"/>
                <a:cs typeface="Arial"/>
              </a:rPr>
              <a:t>Am </a:t>
            </a:r>
            <a:r>
              <a:rPr lang="en-AU" sz="1400" dirty="0" err="1">
                <a:latin typeface="Arial"/>
                <a:cs typeface="Arial"/>
              </a:rPr>
              <a:t>quo’xnkaln</a:t>
            </a:r>
            <a:r>
              <a:rPr lang="en-AU" sz="1400" spc="-10" dirty="0">
                <a:latin typeface="Arial"/>
                <a:cs typeface="Arial"/>
              </a:rPr>
              <a:t> </a:t>
            </a:r>
            <a:r>
              <a:rPr lang="en-AU" sz="1400" dirty="0" err="1">
                <a:latin typeface="Arial"/>
                <a:cs typeface="Arial"/>
              </a:rPr>
              <a:t>ium</a:t>
            </a:r>
            <a:r>
              <a:rPr lang="en-AU" sz="1400" spc="-10" dirty="0">
                <a:latin typeface="Arial"/>
                <a:cs typeface="Arial"/>
              </a:rPr>
              <a:t> </a:t>
            </a:r>
            <a:r>
              <a:rPr lang="en-AU" sz="1400" dirty="0" err="1">
                <a:latin typeface="Arial"/>
                <a:cs typeface="Arial"/>
              </a:rPr>
              <a:t>aute</a:t>
            </a:r>
            <a:r>
              <a:rPr lang="en-AU" sz="1400" spc="-5" dirty="0">
                <a:latin typeface="Arial"/>
                <a:cs typeface="Arial"/>
              </a:rPr>
              <a:t> </a:t>
            </a:r>
            <a:r>
              <a:rPr lang="en-AU" sz="1400" spc="-10" dirty="0" err="1">
                <a:latin typeface="Arial"/>
                <a:cs typeface="Arial"/>
              </a:rPr>
              <a:t>fuidesteI</a:t>
            </a:r>
            <a:r>
              <a:rPr lang="en-AU" sz="1400" spc="-10" dirty="0">
                <a:latin typeface="Arial"/>
                <a:cs typeface="Arial"/>
              </a:rPr>
              <a:t> </a:t>
            </a:r>
            <a:r>
              <a:rPr lang="en-AU" sz="1400" dirty="0" err="1">
                <a:latin typeface="Arial"/>
                <a:cs typeface="Arial"/>
              </a:rPr>
              <a:t>eces</a:t>
            </a:r>
            <a:r>
              <a:rPr lang="en-AU" sz="1400" dirty="0">
                <a:latin typeface="Arial"/>
                <a:cs typeface="Arial"/>
              </a:rPr>
              <a:t>,</a:t>
            </a:r>
            <a:r>
              <a:rPr lang="en-AU" sz="1400" spc="-15" dirty="0">
                <a:latin typeface="Arial"/>
                <a:cs typeface="Arial"/>
              </a:rPr>
              <a:t> </a:t>
            </a:r>
            <a:r>
              <a:rPr lang="en-AU" sz="1400" dirty="0">
                <a:latin typeface="Arial"/>
                <a:cs typeface="Arial"/>
              </a:rPr>
              <a:t>Cas</a:t>
            </a:r>
            <a:r>
              <a:rPr lang="en-AU" sz="1400" spc="-15" dirty="0">
                <a:latin typeface="Arial"/>
                <a:cs typeface="Arial"/>
              </a:rPr>
              <a:t> </a:t>
            </a:r>
            <a:r>
              <a:rPr lang="en-AU" sz="1400" dirty="0" err="1">
                <a:latin typeface="Arial"/>
                <a:cs typeface="Arial"/>
              </a:rPr>
              <a:t>cus</a:t>
            </a:r>
            <a:r>
              <a:rPr lang="en-AU" sz="1400" spc="-10" dirty="0">
                <a:latin typeface="Arial"/>
                <a:cs typeface="Arial"/>
              </a:rPr>
              <a:t> </a:t>
            </a:r>
            <a:r>
              <a:rPr lang="en-AU" sz="1400" dirty="0" err="1">
                <a:latin typeface="Arial"/>
                <a:cs typeface="Arial"/>
              </a:rPr>
              <a:t>aus</a:t>
            </a:r>
            <a:r>
              <a:rPr lang="en-AU" sz="1400" spc="-15" dirty="0">
                <a:latin typeface="Arial"/>
                <a:cs typeface="Arial"/>
              </a:rPr>
              <a:t> </a:t>
            </a:r>
            <a:r>
              <a:rPr lang="en-AU" sz="1400" spc="-10" dirty="0" err="1">
                <a:latin typeface="Arial"/>
                <a:cs typeface="Arial"/>
              </a:rPr>
              <a:t>opubli</a:t>
            </a:r>
            <a:r>
              <a:rPr lang="en-AU" sz="1400" spc="-10" dirty="0">
                <a:latin typeface="Arial"/>
                <a:cs typeface="Arial"/>
              </a:rPr>
              <a:t>.</a:t>
            </a:r>
            <a:endParaRPr lang="en-AU" sz="1400"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468137" y="2787410"/>
            <a:ext cx="3502275" cy="414686"/>
          </a:xfrm>
          <a:prstGeom prst="rect">
            <a:avLst/>
          </a:prstGeom>
        </p:spPr>
        <p:txBody>
          <a:bodyPr anchor="b" anchorCtr="0"/>
          <a:lstStyle>
            <a:lvl1pPr marL="0" indent="0" algn="l">
              <a:buNone/>
              <a:defRPr sz="1400"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userDrawn="1"/>
        </p:nvPicPr>
        <p:blipFill>
          <a:blip r:embed="rId3"/>
          <a:stretch>
            <a:fillRect/>
          </a:stretch>
        </p:blipFill>
        <p:spPr>
          <a:xfrm>
            <a:off x="583941" y="3611228"/>
            <a:ext cx="1558620" cy="548204"/>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userDrawn="1"/>
        </p:nvSpPr>
        <p:spPr>
          <a:xfrm rot="16200000">
            <a:off x="3535157" y="3553180"/>
            <a:ext cx="1830263" cy="169277"/>
          </a:xfrm>
          <a:prstGeom prst="rect">
            <a:avLst/>
          </a:prstGeom>
          <a:noFill/>
        </p:spPr>
        <p:txBody>
          <a:bodyPr wrap="square" rtlCol="0">
            <a:spAutoFit/>
          </a:bodyPr>
          <a:lstStyle/>
          <a:p>
            <a:r>
              <a:rPr lang="en-US" sz="500" dirty="0"/>
              <a:t>CRICOS 00026A    TEQSA PRV12057</a:t>
            </a:r>
          </a:p>
        </p:txBody>
      </p:sp>
    </p:spTree>
    <p:extLst>
      <p:ext uri="{BB962C8B-B14F-4D97-AF65-F5344CB8AC3E}">
        <p14:creationId xmlns:p14="http://schemas.microsoft.com/office/powerpoint/2010/main" val="17891882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 of Country 1">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4A031B-81B7-43E9-D4FB-AF1716EB702F}"/>
              </a:ext>
            </a:extLst>
          </p:cNvPr>
          <p:cNvSpPr txBox="1"/>
          <p:nvPr userDrawn="1"/>
        </p:nvSpPr>
        <p:spPr>
          <a:xfrm>
            <a:off x="577851" y="985576"/>
            <a:ext cx="5518149" cy="1674817"/>
          </a:xfrm>
          <a:prstGeom prst="rect">
            <a:avLst/>
          </a:prstGeom>
        </p:spPr>
        <p:txBody>
          <a:bodyPr vert="horz" wrap="square" lIns="0" tIns="12700" rIns="0" bIns="0" rtlCol="0">
            <a:spAutoFit/>
          </a:bodyPr>
          <a:lstStyle/>
          <a:p>
            <a:pPr marL="21590" marR="5080" indent="-9525" algn="l">
              <a:lnSpc>
                <a:spcPct val="100000"/>
              </a:lnSpc>
              <a:spcBef>
                <a:spcPts val="100"/>
              </a:spcBef>
            </a:pPr>
            <a:r>
              <a:rPr lang="en-AU" sz="1800" dirty="0">
                <a:solidFill>
                  <a:schemeClr val="tx1"/>
                </a:solidFill>
                <a:latin typeface="Arial"/>
                <a:cs typeface="Arial"/>
              </a:rPr>
              <a:t>We recognise and pay respect to the Elders and communities – past, present, and emerging – of the lands that the University of Sydney's campuses stand on. For thousands of years they have shared and exchanged knowledges across innumerable generations for the benefit of all.</a:t>
            </a:r>
          </a:p>
        </p:txBody>
      </p:sp>
      <p:pic>
        <p:nvPicPr>
          <p:cNvPr id="16" name="Picture 2">
            <a:extLst>
              <a:ext uri="{FF2B5EF4-FFF2-40B4-BE49-F238E27FC236}">
                <a16:creationId xmlns:a16="http://schemas.microsoft.com/office/drawing/2014/main" id="{6E1B4E01-527A-D1AA-EA18-50F1CA440C46}"/>
              </a:ext>
            </a:extLst>
          </p:cNvPr>
          <p:cNvPicPr>
            <a:picLocks noChangeAspect="1"/>
          </p:cNvPicPr>
          <p:nvPr userDrawn="1"/>
        </p:nvPicPr>
        <p:blipFill>
          <a:blip r:embed="rId2"/>
          <a:stretch>
            <a:fillRect/>
          </a:stretch>
        </p:blipFill>
        <p:spPr>
          <a:xfrm>
            <a:off x="583941" y="3611228"/>
            <a:ext cx="1558620" cy="548204"/>
          </a:xfrm>
          <a:prstGeom prst="rect">
            <a:avLst/>
          </a:prstGeom>
        </p:spPr>
      </p:pic>
    </p:spTree>
    <p:extLst>
      <p:ext uri="{BB962C8B-B14F-4D97-AF65-F5344CB8AC3E}">
        <p14:creationId xmlns:p14="http://schemas.microsoft.com/office/powerpoint/2010/main" val="234212541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cknowledgement of Country 2">
    <p:bg>
      <p:bgPr>
        <a:solidFill>
          <a:schemeClr val="accent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E1B4E01-527A-D1AA-EA18-50F1CA440C46}"/>
              </a:ext>
            </a:extLst>
          </p:cNvPr>
          <p:cNvPicPr>
            <a:picLocks noChangeAspect="1"/>
          </p:cNvPicPr>
          <p:nvPr userDrawn="1"/>
        </p:nvPicPr>
        <p:blipFill>
          <a:blip r:embed="rId2"/>
          <a:stretch>
            <a:fillRect/>
          </a:stretch>
        </p:blipFill>
        <p:spPr>
          <a:xfrm>
            <a:off x="583941" y="3611228"/>
            <a:ext cx="1558620" cy="548204"/>
          </a:xfrm>
          <a:prstGeom prst="rect">
            <a:avLst/>
          </a:prstGeom>
        </p:spPr>
      </p:pic>
      <p:sp>
        <p:nvSpPr>
          <p:cNvPr id="6" name="Title 1">
            <a:extLst>
              <a:ext uri="{FF2B5EF4-FFF2-40B4-BE49-F238E27FC236}">
                <a16:creationId xmlns:a16="http://schemas.microsoft.com/office/drawing/2014/main" id="{3A4A031B-81B7-43E9-D4FB-AF1716EB702F}"/>
              </a:ext>
            </a:extLst>
          </p:cNvPr>
          <p:cNvSpPr txBox="1"/>
          <p:nvPr userDrawn="1"/>
        </p:nvSpPr>
        <p:spPr>
          <a:xfrm>
            <a:off x="577851" y="985576"/>
            <a:ext cx="6432549" cy="1674817"/>
          </a:xfrm>
          <a:prstGeom prst="rect">
            <a:avLst/>
          </a:prstGeom>
        </p:spPr>
        <p:txBody>
          <a:bodyPr vert="horz" wrap="square" lIns="0" tIns="12700" rIns="0" bIns="0" rtlCol="0">
            <a:spAutoFit/>
          </a:bodyPr>
          <a:lstStyle/>
          <a:p>
            <a:pPr marL="51435" marR="5080" indent="-39370">
              <a:lnSpc>
                <a:spcPct val="100000"/>
              </a:lnSpc>
              <a:spcBef>
                <a:spcPts val="100"/>
              </a:spcBef>
            </a:pPr>
            <a:r>
              <a:rPr lang="en-AU" sz="1800" dirty="0">
                <a:latin typeface="Arial"/>
                <a:cs typeface="Arial"/>
              </a:rPr>
              <a:t>The</a:t>
            </a:r>
            <a:r>
              <a:rPr lang="en-AU" sz="1800" spc="-35" dirty="0">
                <a:latin typeface="Arial"/>
                <a:cs typeface="Arial"/>
              </a:rPr>
              <a:t> </a:t>
            </a:r>
            <a:r>
              <a:rPr lang="en-AU" sz="1800" dirty="0">
                <a:latin typeface="Arial"/>
                <a:cs typeface="Arial"/>
              </a:rPr>
              <a:t>University</a:t>
            </a:r>
            <a:r>
              <a:rPr lang="en-AU" sz="1800" spc="-30" dirty="0">
                <a:latin typeface="Arial"/>
                <a:cs typeface="Arial"/>
              </a:rPr>
              <a:t> </a:t>
            </a:r>
            <a:r>
              <a:rPr lang="en-AU" sz="1800" dirty="0">
                <a:latin typeface="Arial"/>
                <a:cs typeface="Arial"/>
              </a:rPr>
              <a:t>of</a:t>
            </a:r>
            <a:r>
              <a:rPr lang="en-AU" sz="1800" spc="-35" dirty="0">
                <a:latin typeface="Arial"/>
                <a:cs typeface="Arial"/>
              </a:rPr>
              <a:t> </a:t>
            </a:r>
            <a:r>
              <a:rPr lang="en-AU" sz="1800" dirty="0">
                <a:latin typeface="Arial"/>
                <a:cs typeface="Arial"/>
              </a:rPr>
              <a:t>Sydney’s</a:t>
            </a:r>
            <a:r>
              <a:rPr lang="en-AU" sz="1800" spc="-30" dirty="0">
                <a:latin typeface="Arial"/>
                <a:cs typeface="Arial"/>
              </a:rPr>
              <a:t> </a:t>
            </a:r>
            <a:r>
              <a:rPr lang="en-AU" sz="1800" dirty="0">
                <a:latin typeface="Arial"/>
                <a:cs typeface="Arial"/>
              </a:rPr>
              <a:t>Camperdown</a:t>
            </a:r>
            <a:r>
              <a:rPr lang="en-AU" sz="1800" spc="-30" dirty="0">
                <a:latin typeface="Arial"/>
                <a:cs typeface="Arial"/>
              </a:rPr>
              <a:t> </a:t>
            </a:r>
            <a:r>
              <a:rPr lang="en-AU" sz="1800" dirty="0">
                <a:latin typeface="Arial"/>
                <a:cs typeface="Arial"/>
              </a:rPr>
              <a:t>Campus</a:t>
            </a:r>
            <a:r>
              <a:rPr lang="en-AU" sz="1800" spc="-35" dirty="0">
                <a:latin typeface="Arial"/>
                <a:cs typeface="Arial"/>
              </a:rPr>
              <a:t> </a:t>
            </a:r>
            <a:r>
              <a:rPr lang="en-AU" sz="1800" dirty="0">
                <a:latin typeface="Arial"/>
                <a:cs typeface="Arial"/>
              </a:rPr>
              <a:t>sits</a:t>
            </a:r>
            <a:r>
              <a:rPr lang="en-AU" sz="1800" spc="-30" dirty="0">
                <a:latin typeface="Arial"/>
                <a:cs typeface="Arial"/>
              </a:rPr>
              <a:t> </a:t>
            </a:r>
            <a:r>
              <a:rPr lang="en-AU" sz="1800" dirty="0">
                <a:latin typeface="Arial"/>
                <a:cs typeface="Arial"/>
              </a:rPr>
              <a:t>on</a:t>
            </a:r>
            <a:r>
              <a:rPr lang="en-AU" sz="1800" spc="-30" dirty="0">
                <a:latin typeface="Arial"/>
                <a:cs typeface="Arial"/>
              </a:rPr>
              <a:t> </a:t>
            </a:r>
            <a:r>
              <a:rPr lang="en-AU" sz="1800" dirty="0">
                <a:latin typeface="Arial"/>
                <a:cs typeface="Arial"/>
              </a:rPr>
              <a:t>the</a:t>
            </a:r>
            <a:r>
              <a:rPr lang="en-AU" sz="1800" spc="-35" dirty="0">
                <a:latin typeface="Arial"/>
                <a:cs typeface="Arial"/>
              </a:rPr>
              <a:t> </a:t>
            </a:r>
            <a:r>
              <a:rPr lang="en-AU" sz="1800" dirty="0">
                <a:latin typeface="Arial"/>
                <a:cs typeface="Arial"/>
              </a:rPr>
              <a:t>lands</a:t>
            </a:r>
            <a:r>
              <a:rPr lang="en-AU" sz="1800" spc="-30" dirty="0">
                <a:latin typeface="Arial"/>
                <a:cs typeface="Arial"/>
              </a:rPr>
              <a:t> </a:t>
            </a:r>
            <a:r>
              <a:rPr lang="en-AU" sz="1800" dirty="0">
                <a:latin typeface="Arial"/>
                <a:cs typeface="Arial"/>
              </a:rPr>
              <a:t>of</a:t>
            </a:r>
            <a:r>
              <a:rPr lang="en-AU" sz="1800" spc="-30" dirty="0">
                <a:latin typeface="Arial"/>
                <a:cs typeface="Arial"/>
              </a:rPr>
              <a:t> </a:t>
            </a:r>
            <a:r>
              <a:rPr lang="en-AU" sz="1800" spc="-25" dirty="0">
                <a:latin typeface="Arial"/>
                <a:cs typeface="Arial"/>
              </a:rPr>
              <a:t>the </a:t>
            </a:r>
            <a:r>
              <a:rPr lang="en-AU" sz="1800" dirty="0">
                <a:latin typeface="Arial"/>
                <a:cs typeface="Arial"/>
              </a:rPr>
              <a:t>Gadigal</a:t>
            </a:r>
            <a:r>
              <a:rPr lang="en-AU" sz="1800" spc="-10" dirty="0">
                <a:latin typeface="Arial"/>
                <a:cs typeface="Arial"/>
              </a:rPr>
              <a:t> </a:t>
            </a:r>
            <a:r>
              <a:rPr lang="en-AU" sz="1800" dirty="0">
                <a:latin typeface="Arial"/>
                <a:cs typeface="Arial"/>
              </a:rPr>
              <a:t>people</a:t>
            </a:r>
            <a:r>
              <a:rPr lang="en-AU" sz="1800" spc="-10" dirty="0">
                <a:latin typeface="Arial"/>
                <a:cs typeface="Arial"/>
              </a:rPr>
              <a:t> </a:t>
            </a:r>
            <a:r>
              <a:rPr lang="en-AU" sz="1800" dirty="0">
                <a:latin typeface="Arial"/>
                <a:cs typeface="Arial"/>
              </a:rPr>
              <a:t>with</a:t>
            </a:r>
            <a:r>
              <a:rPr lang="en-AU" sz="1800" spc="-10" dirty="0">
                <a:latin typeface="Arial"/>
                <a:cs typeface="Arial"/>
              </a:rPr>
              <a:t> </a:t>
            </a:r>
            <a:r>
              <a:rPr lang="en-AU" sz="1800" dirty="0">
                <a:latin typeface="Arial"/>
                <a:cs typeface="Arial"/>
              </a:rPr>
              <a:t>campuses,</a:t>
            </a:r>
            <a:r>
              <a:rPr lang="en-AU" sz="1800" spc="-5" dirty="0">
                <a:latin typeface="Arial"/>
                <a:cs typeface="Arial"/>
              </a:rPr>
              <a:t> </a:t>
            </a:r>
            <a:r>
              <a:rPr lang="en-AU" sz="1800" dirty="0">
                <a:latin typeface="Arial"/>
                <a:cs typeface="Arial"/>
              </a:rPr>
              <a:t>teaching</a:t>
            </a:r>
            <a:r>
              <a:rPr lang="en-AU" sz="1800" spc="-10" dirty="0">
                <a:latin typeface="Arial"/>
                <a:cs typeface="Arial"/>
              </a:rPr>
              <a:t> </a:t>
            </a:r>
            <a:r>
              <a:rPr lang="en-AU" sz="1800" dirty="0">
                <a:latin typeface="Arial"/>
                <a:cs typeface="Arial"/>
              </a:rPr>
              <a:t>and</a:t>
            </a:r>
            <a:r>
              <a:rPr lang="en-AU" sz="1800" spc="-10" dirty="0">
                <a:latin typeface="Arial"/>
                <a:cs typeface="Arial"/>
              </a:rPr>
              <a:t> </a:t>
            </a:r>
            <a:r>
              <a:rPr lang="en-AU" sz="1800" dirty="0">
                <a:latin typeface="Arial"/>
                <a:cs typeface="Arial"/>
              </a:rPr>
              <a:t>research</a:t>
            </a:r>
            <a:r>
              <a:rPr lang="en-AU" sz="1800" spc="-5" dirty="0">
                <a:latin typeface="Arial"/>
                <a:cs typeface="Arial"/>
              </a:rPr>
              <a:t> </a:t>
            </a:r>
            <a:r>
              <a:rPr lang="en-AU" sz="1800" dirty="0">
                <a:latin typeface="Arial"/>
                <a:cs typeface="Arial"/>
              </a:rPr>
              <a:t>facilities</a:t>
            </a:r>
            <a:r>
              <a:rPr lang="en-AU" sz="1800" spc="-5" dirty="0">
                <a:latin typeface="Arial"/>
                <a:cs typeface="Arial"/>
              </a:rPr>
              <a:t> </a:t>
            </a:r>
            <a:r>
              <a:rPr lang="en-AU" sz="1800" dirty="0">
                <a:latin typeface="Arial"/>
                <a:cs typeface="Arial"/>
              </a:rPr>
              <a:t>on</a:t>
            </a:r>
            <a:r>
              <a:rPr lang="en-AU" sz="1800" spc="-10" dirty="0">
                <a:latin typeface="Arial"/>
                <a:cs typeface="Arial"/>
              </a:rPr>
              <a:t> </a:t>
            </a:r>
            <a:r>
              <a:rPr lang="en-AU" sz="1800" spc="-25" dirty="0">
                <a:latin typeface="Arial"/>
                <a:cs typeface="Arial"/>
              </a:rPr>
              <a:t>the </a:t>
            </a:r>
            <a:r>
              <a:rPr lang="en-AU" sz="1800" dirty="0">
                <a:latin typeface="Arial"/>
                <a:cs typeface="Arial"/>
              </a:rPr>
              <a:t>lands</a:t>
            </a:r>
            <a:r>
              <a:rPr lang="en-AU" sz="1800" spc="-45" dirty="0">
                <a:latin typeface="Arial"/>
                <a:cs typeface="Arial"/>
              </a:rPr>
              <a:t> </a:t>
            </a:r>
            <a:r>
              <a:rPr lang="en-AU" sz="1800" dirty="0">
                <a:latin typeface="Arial"/>
                <a:cs typeface="Arial"/>
              </a:rPr>
              <a:t>of</a:t>
            </a:r>
            <a:r>
              <a:rPr lang="en-AU" sz="1800" spc="-35" dirty="0">
                <a:latin typeface="Arial"/>
                <a:cs typeface="Arial"/>
              </a:rPr>
              <a:t> </a:t>
            </a:r>
            <a:r>
              <a:rPr lang="en-AU" sz="1800" dirty="0">
                <a:latin typeface="Arial"/>
                <a:cs typeface="Arial"/>
              </a:rPr>
              <a:t>the</a:t>
            </a:r>
            <a:r>
              <a:rPr lang="en-AU" sz="1800" spc="-25" dirty="0">
                <a:latin typeface="Arial"/>
                <a:cs typeface="Arial"/>
              </a:rPr>
              <a:t> </a:t>
            </a:r>
            <a:r>
              <a:rPr lang="en-AU" sz="1800" dirty="0" err="1">
                <a:latin typeface="Arial"/>
                <a:cs typeface="Arial"/>
              </a:rPr>
              <a:t>Gamaraygal</a:t>
            </a:r>
            <a:r>
              <a:rPr lang="en-AU" sz="1800" dirty="0">
                <a:latin typeface="Arial"/>
                <a:cs typeface="Arial"/>
              </a:rPr>
              <a:t>,</a:t>
            </a:r>
            <a:r>
              <a:rPr lang="en-AU" sz="1800" spc="-30" dirty="0">
                <a:latin typeface="Arial"/>
                <a:cs typeface="Arial"/>
              </a:rPr>
              <a:t> </a:t>
            </a:r>
            <a:r>
              <a:rPr lang="en-AU" sz="1800" dirty="0" err="1">
                <a:latin typeface="Arial"/>
                <a:cs typeface="Arial"/>
              </a:rPr>
              <a:t>Dharug</a:t>
            </a:r>
            <a:r>
              <a:rPr lang="en-AU" sz="1800" dirty="0">
                <a:latin typeface="Arial"/>
                <a:cs typeface="Arial"/>
              </a:rPr>
              <a:t>,</a:t>
            </a:r>
            <a:r>
              <a:rPr lang="en-AU" sz="1800" spc="-30" dirty="0">
                <a:latin typeface="Arial"/>
                <a:cs typeface="Arial"/>
              </a:rPr>
              <a:t> </a:t>
            </a:r>
            <a:r>
              <a:rPr lang="en-AU" sz="1800" dirty="0" err="1">
                <a:latin typeface="Arial"/>
                <a:cs typeface="Arial"/>
              </a:rPr>
              <a:t>Wangal</a:t>
            </a:r>
            <a:r>
              <a:rPr lang="en-AU" sz="1800" dirty="0">
                <a:latin typeface="Arial"/>
                <a:cs typeface="Arial"/>
              </a:rPr>
              <a:t>,</a:t>
            </a:r>
            <a:r>
              <a:rPr lang="en-AU" sz="1800" spc="-35" dirty="0">
                <a:latin typeface="Arial"/>
                <a:cs typeface="Arial"/>
              </a:rPr>
              <a:t> </a:t>
            </a:r>
            <a:r>
              <a:rPr lang="en-AU" sz="1800" dirty="0" err="1">
                <a:latin typeface="Arial"/>
                <a:cs typeface="Arial"/>
              </a:rPr>
              <a:t>Darkinyung</a:t>
            </a:r>
            <a:r>
              <a:rPr lang="en-AU" sz="1800" dirty="0">
                <a:latin typeface="Arial"/>
                <a:cs typeface="Arial"/>
              </a:rPr>
              <a:t>,</a:t>
            </a:r>
            <a:r>
              <a:rPr lang="en-AU" sz="1800" spc="-30" dirty="0">
                <a:latin typeface="Arial"/>
                <a:cs typeface="Arial"/>
              </a:rPr>
              <a:t> </a:t>
            </a:r>
            <a:r>
              <a:rPr lang="en-AU" sz="1800" spc="-10" dirty="0" err="1">
                <a:latin typeface="Arial"/>
                <a:cs typeface="Arial"/>
              </a:rPr>
              <a:t>Burramadagal</a:t>
            </a:r>
            <a:r>
              <a:rPr lang="en-AU" sz="1800" spc="-10" dirty="0">
                <a:latin typeface="Arial"/>
                <a:cs typeface="Arial"/>
              </a:rPr>
              <a:t>, </a:t>
            </a:r>
            <a:r>
              <a:rPr lang="en-AU" sz="1800" dirty="0" err="1">
                <a:latin typeface="Arial"/>
                <a:cs typeface="Arial"/>
              </a:rPr>
              <a:t>Dharawal</a:t>
            </a:r>
            <a:r>
              <a:rPr lang="en-AU" sz="1800" dirty="0">
                <a:latin typeface="Arial"/>
                <a:cs typeface="Arial"/>
              </a:rPr>
              <a:t>,</a:t>
            </a:r>
            <a:r>
              <a:rPr lang="en-AU" sz="1800" spc="-30" dirty="0">
                <a:latin typeface="Arial"/>
                <a:cs typeface="Arial"/>
              </a:rPr>
              <a:t> </a:t>
            </a:r>
            <a:r>
              <a:rPr lang="en-AU" sz="1800" dirty="0" err="1">
                <a:latin typeface="Arial"/>
                <a:cs typeface="Arial"/>
              </a:rPr>
              <a:t>Gandangara</a:t>
            </a:r>
            <a:r>
              <a:rPr lang="en-AU" sz="1800" dirty="0">
                <a:latin typeface="Arial"/>
                <a:cs typeface="Arial"/>
              </a:rPr>
              <a:t>,</a:t>
            </a:r>
            <a:r>
              <a:rPr lang="en-AU" sz="1800" spc="-10" dirty="0">
                <a:latin typeface="Arial"/>
                <a:cs typeface="Arial"/>
              </a:rPr>
              <a:t> Gamilaraay,</a:t>
            </a:r>
            <a:r>
              <a:rPr lang="en-AU" sz="1800" spc="-15" dirty="0">
                <a:latin typeface="Arial"/>
                <a:cs typeface="Arial"/>
              </a:rPr>
              <a:t> </a:t>
            </a:r>
            <a:r>
              <a:rPr lang="en-AU" sz="1800" dirty="0" err="1">
                <a:latin typeface="Arial"/>
                <a:cs typeface="Arial"/>
              </a:rPr>
              <a:t>Barkindji</a:t>
            </a:r>
            <a:r>
              <a:rPr lang="en-AU" sz="1800" dirty="0">
                <a:latin typeface="Arial"/>
                <a:cs typeface="Arial"/>
              </a:rPr>
              <a:t>,</a:t>
            </a:r>
            <a:r>
              <a:rPr lang="en-AU" sz="1800" spc="-10" dirty="0">
                <a:latin typeface="Arial"/>
                <a:cs typeface="Arial"/>
              </a:rPr>
              <a:t> </a:t>
            </a:r>
            <a:r>
              <a:rPr lang="en-AU" sz="1800" dirty="0">
                <a:latin typeface="Arial"/>
                <a:cs typeface="Arial"/>
              </a:rPr>
              <a:t>Bundjalung,</a:t>
            </a:r>
            <a:r>
              <a:rPr lang="en-AU" sz="1800" spc="-10" dirty="0">
                <a:latin typeface="Arial"/>
                <a:cs typeface="Arial"/>
              </a:rPr>
              <a:t> Wiradjuri, </a:t>
            </a:r>
            <a:r>
              <a:rPr lang="en-AU" sz="1800" dirty="0" err="1">
                <a:latin typeface="Arial"/>
                <a:cs typeface="Arial"/>
              </a:rPr>
              <a:t>Ngunawal</a:t>
            </a:r>
            <a:r>
              <a:rPr lang="en-AU" sz="1800" dirty="0">
                <a:latin typeface="Arial"/>
                <a:cs typeface="Arial"/>
              </a:rPr>
              <a:t>,</a:t>
            </a:r>
            <a:r>
              <a:rPr lang="en-AU" sz="1800" spc="-15" dirty="0">
                <a:latin typeface="Arial"/>
                <a:cs typeface="Arial"/>
              </a:rPr>
              <a:t> </a:t>
            </a:r>
            <a:r>
              <a:rPr lang="en-AU" sz="1800" dirty="0" err="1">
                <a:latin typeface="Arial"/>
                <a:cs typeface="Arial"/>
              </a:rPr>
              <a:t>Gureng</a:t>
            </a:r>
            <a:r>
              <a:rPr lang="en-AU" sz="1800" spc="-10" dirty="0">
                <a:latin typeface="Arial"/>
                <a:cs typeface="Arial"/>
              </a:rPr>
              <a:t> </a:t>
            </a:r>
            <a:r>
              <a:rPr lang="en-AU" sz="1800" dirty="0" err="1">
                <a:latin typeface="Arial"/>
                <a:cs typeface="Arial"/>
              </a:rPr>
              <a:t>Gureng</a:t>
            </a:r>
            <a:r>
              <a:rPr lang="en-AU" sz="1800" dirty="0">
                <a:latin typeface="Arial"/>
                <a:cs typeface="Arial"/>
              </a:rPr>
              <a:t>,</a:t>
            </a:r>
            <a:r>
              <a:rPr lang="en-AU" sz="1800" spc="-10" dirty="0">
                <a:latin typeface="Arial"/>
                <a:cs typeface="Arial"/>
              </a:rPr>
              <a:t> </a:t>
            </a:r>
            <a:r>
              <a:rPr lang="en-AU" sz="1800" dirty="0">
                <a:latin typeface="Arial"/>
                <a:cs typeface="Arial"/>
              </a:rPr>
              <a:t>and</a:t>
            </a:r>
            <a:r>
              <a:rPr lang="en-AU" sz="1800" spc="-15" dirty="0">
                <a:latin typeface="Arial"/>
                <a:cs typeface="Arial"/>
              </a:rPr>
              <a:t> </a:t>
            </a:r>
            <a:r>
              <a:rPr lang="en-AU" sz="1800" dirty="0" err="1">
                <a:latin typeface="Arial"/>
                <a:cs typeface="Arial"/>
              </a:rPr>
              <a:t>Gagadju</a:t>
            </a:r>
            <a:r>
              <a:rPr lang="en-AU" sz="1800" spc="-10" dirty="0">
                <a:latin typeface="Arial"/>
                <a:cs typeface="Arial"/>
              </a:rPr>
              <a:t> peoples.</a:t>
            </a:r>
            <a:endParaRPr lang="en-AU" sz="1800" dirty="0">
              <a:latin typeface="Arial"/>
              <a:cs typeface="Arial"/>
            </a:endParaRPr>
          </a:p>
        </p:txBody>
      </p:sp>
    </p:spTree>
    <p:extLst>
      <p:ext uri="{BB962C8B-B14F-4D97-AF65-F5344CB8AC3E}">
        <p14:creationId xmlns:p14="http://schemas.microsoft.com/office/powerpoint/2010/main" val="7122428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cknowledgement of Country 3">
    <p:bg>
      <p:bgPr>
        <a:solidFill>
          <a:schemeClr val="accent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E1B4E01-527A-D1AA-EA18-50F1CA440C46}"/>
              </a:ext>
            </a:extLst>
          </p:cNvPr>
          <p:cNvPicPr>
            <a:picLocks noChangeAspect="1"/>
          </p:cNvPicPr>
          <p:nvPr userDrawn="1"/>
        </p:nvPicPr>
        <p:blipFill>
          <a:blip r:embed="rId2"/>
          <a:stretch>
            <a:fillRect/>
          </a:stretch>
        </p:blipFill>
        <p:spPr>
          <a:xfrm>
            <a:off x="583941" y="3611228"/>
            <a:ext cx="1558620" cy="548204"/>
          </a:xfrm>
          <a:prstGeom prst="rect">
            <a:avLst/>
          </a:prstGeom>
        </p:spPr>
      </p:pic>
      <p:sp>
        <p:nvSpPr>
          <p:cNvPr id="2" name="Title 1">
            <a:extLst>
              <a:ext uri="{FF2B5EF4-FFF2-40B4-BE49-F238E27FC236}">
                <a16:creationId xmlns:a16="http://schemas.microsoft.com/office/drawing/2014/main" id="{C5D2DBAA-0372-EA1B-CAD1-7C9766B4464D}"/>
              </a:ext>
            </a:extLst>
          </p:cNvPr>
          <p:cNvSpPr>
            <a:spLocks noGrp="1"/>
          </p:cNvSpPr>
          <p:nvPr>
            <p:ph type="body" sz="quarter" idx="11" hasCustomPrompt="1"/>
          </p:nvPr>
        </p:nvSpPr>
        <p:spPr>
          <a:xfrm>
            <a:off x="584200" y="984068"/>
            <a:ext cx="5511800" cy="1511482"/>
          </a:xfrm>
          <a:prstGeom prst="rect">
            <a:avLst/>
          </a:prstGeom>
        </p:spPr>
        <p:txBody>
          <a:bodyPr lIns="0" tIns="0" rIns="0" bIns="0"/>
          <a:lstStyle>
            <a:lvl1pPr marL="0" indent="0" algn="l">
              <a:buNone/>
              <a:defRPr>
                <a:solidFill>
                  <a:schemeClr val="tx1"/>
                </a:solidFill>
              </a:defRPr>
            </a:lvl1pPr>
          </a:lstStyle>
          <a:p>
            <a:pPr marL="12700" marR="5080">
              <a:lnSpc>
                <a:spcPct val="100000"/>
              </a:lnSpc>
              <a:spcBef>
                <a:spcPts val="100"/>
              </a:spcBef>
            </a:pPr>
            <a:r>
              <a:rPr lang="en-AU" sz="1800" i="0" dirty="0">
                <a:latin typeface="Arial"/>
                <a:cs typeface="Arial"/>
              </a:rPr>
              <a:t>Add in own text for Acknowledgement of Country 18pt</a:t>
            </a:r>
            <a:endParaRPr lang="en-AU" sz="1800" i="0" spc="-20" dirty="0">
              <a:latin typeface="Arial"/>
              <a:cs typeface="Arial"/>
            </a:endParaRPr>
          </a:p>
        </p:txBody>
      </p:sp>
    </p:spTree>
    <p:extLst>
      <p:ext uri="{BB962C8B-B14F-4D97-AF65-F5344CB8AC3E}">
        <p14:creationId xmlns:p14="http://schemas.microsoft.com/office/powerpoint/2010/main" val="381797491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4.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824931"/>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07" r:id="rId3"/>
    <p:sldLayoutId id="2147483745" r:id="rId4"/>
    <p:sldLayoutId id="2147483746" r:id="rId5"/>
    <p:sldLayoutId id="2147483747" r:id="rId6"/>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897651"/>
      </p:ext>
    </p:extLst>
  </p:cSld>
  <p:clrMap bg1="lt1" tx1="dk1" bg2="lt2" tx2="dk2" accent1="accent1" accent2="accent2" accent3="accent3" accent4="accent4" accent5="accent5" accent6="accent6" hlink="hlink" folHlink="folHlink"/>
  <p:sldLayoutIdLst>
    <p:sldLayoutId id="2147483714" r:id="rId1"/>
    <p:sldLayoutId id="2147483717" r:id="rId2"/>
    <p:sldLayoutId id="2147483718" r:id="rId3"/>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58849"/>
      </p:ext>
    </p:extLst>
  </p:cSld>
  <p:clrMap bg1="lt1" tx1="dk1" bg2="lt2" tx2="dk2" accent1="accent1" accent2="accent2" accent3="accent3" accent4="accent4" accent5="accent5" accent6="accent6" hlink="hlink" folHlink="folHlink"/>
  <p:sldLayoutIdLst>
    <p:sldLayoutId id="2147483721" r:id="rId1"/>
    <p:sldLayoutId id="2147483723" r:id="rId2"/>
    <p:sldLayoutId id="2147483724" r:id="rId3"/>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692434"/>
      </p:ext>
    </p:extLst>
  </p:cSld>
  <p:clrMap bg1="lt1" tx1="dk1" bg2="lt2" tx2="dk2" accent1="accent1" accent2="accent2" accent3="accent3" accent4="accent4" accent5="accent5" accent6="accent6" hlink="hlink" folHlink="folHlink"/>
  <p:sldLayoutIdLst>
    <p:sldLayoutId id="2147483726" r:id="rId1"/>
    <p:sldLayoutId id="2147483733" r:id="rId2"/>
    <p:sldLayoutId id="2147483734" r:id="rId3"/>
    <p:sldLayoutId id="2147483735" r:id="rId4"/>
    <p:sldLayoutId id="2147483732" r:id="rId5"/>
    <p:sldLayoutId id="2147483727" r:id="rId6"/>
    <p:sldLayoutId id="2147483739" r:id="rId7"/>
    <p:sldLayoutId id="2147483728" r:id="rId8"/>
    <p:sldLayoutId id="2147483729" r:id="rId9"/>
    <p:sldLayoutId id="2147483730" r:id="rId10"/>
    <p:sldLayoutId id="2147483731" r:id="rId11"/>
    <p:sldLayoutId id="2147483736" r:id="rId12"/>
    <p:sldLayoutId id="2147483748" r:id="rId13"/>
    <p:sldLayoutId id="2147483738" r:id="rId14"/>
  </p:sldLayoutIdLst>
  <p:txStyles>
    <p:titleStyle>
      <a:lvl1pPr>
        <a:defRPr>
          <a:solidFill>
            <a:schemeClr val="accent1"/>
          </a:solidFill>
          <a:latin typeface="+mj-lt"/>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7850" y="736598"/>
            <a:ext cx="7988300" cy="369332"/>
          </a:xfrm>
          <a:prstGeom prst="rect">
            <a:avLst/>
          </a:prstGeom>
        </p:spPr>
        <p:txBody>
          <a:bodyPr wrap="square" lIns="0" tIns="0" rIns="0" bIns="0">
            <a:spAutoFit/>
          </a:bodyPr>
          <a:lstStyle>
            <a:lvl1pPr>
              <a:defRPr sz="2400" b="0" i="0">
                <a:solidFill>
                  <a:srgbClr val="E64626"/>
                </a:solidFill>
                <a:latin typeface="Times New Roman"/>
                <a:cs typeface="Times New Roman"/>
              </a:defRPr>
            </a:lvl1pPr>
          </a:lstStyle>
          <a:p>
            <a:r>
              <a:rPr lang="en-AU" dirty="0"/>
              <a:t>Click to add title</a:t>
            </a:r>
            <a:endParaRPr dirty="0"/>
          </a:p>
        </p:txBody>
      </p:sp>
      <p:sp>
        <p:nvSpPr>
          <p:cNvPr id="3" name="Placeholder 2"/>
          <p:cNvSpPr>
            <a:spLocks noGrp="1"/>
          </p:cNvSpPr>
          <p:nvPr>
            <p:ph type="body" idx="1"/>
          </p:nvPr>
        </p:nvSpPr>
        <p:spPr>
          <a:xfrm>
            <a:off x="1892300" y="1803398"/>
            <a:ext cx="6673850" cy="2762251"/>
          </a:xfrm>
          <a:prstGeom prst="rect">
            <a:avLst/>
          </a:prstGeom>
        </p:spPr>
        <p:txBody>
          <a:bodyPr wrap="square" lIns="0" tIns="0" rIns="0" bIns="0">
            <a:noAutofit/>
          </a:bodyPr>
          <a:lstStyle>
            <a:lvl1pPr>
              <a:defRPr sz="1000" b="0" i="0">
                <a:solidFill>
                  <a:srgbClr val="3C3C3B"/>
                </a:solidFill>
                <a:latin typeface="Arial"/>
                <a:cs typeface="Arial"/>
              </a:defRPr>
            </a:lvl1pPr>
          </a:lstStyle>
          <a:p>
            <a:pPr marL="171450" indent="-171450">
              <a:buClr>
                <a:schemeClr val="tx2"/>
              </a:buClr>
              <a:buFont typeface="System Font Regular"/>
              <a:buChar char="-"/>
            </a:pPr>
            <a:r>
              <a:rPr lang="en-GB" sz="1000" dirty="0">
                <a:solidFill>
                  <a:schemeClr val="tx2"/>
                </a:solidFill>
                <a:latin typeface="+mn-lt"/>
              </a:rPr>
              <a:t>Click to edit Master text styles</a:t>
            </a:r>
          </a:p>
          <a:p>
            <a:pPr marL="628650" lvl="1" indent="-171450">
              <a:buClr>
                <a:schemeClr val="tx2"/>
              </a:buClr>
              <a:buFont typeface="System Font Regular"/>
              <a:buChar char="-"/>
            </a:pPr>
            <a:r>
              <a:rPr lang="en-GB" sz="1000" dirty="0">
                <a:solidFill>
                  <a:schemeClr val="tx2"/>
                </a:solidFill>
                <a:latin typeface="+mn-lt"/>
              </a:rPr>
              <a:t>Second level</a:t>
            </a:r>
          </a:p>
          <a:p>
            <a:pPr marL="1085850" lvl="2" indent="-171450">
              <a:buClr>
                <a:schemeClr val="tx2"/>
              </a:buClr>
              <a:buFont typeface="System Font Regular"/>
              <a:buChar char="-"/>
            </a:pPr>
            <a:r>
              <a:rPr lang="en-GB" sz="1000" dirty="0">
                <a:solidFill>
                  <a:schemeClr val="tx2"/>
                </a:solidFill>
                <a:latin typeface="+mn-lt"/>
              </a:rPr>
              <a:t>Third level</a:t>
            </a:r>
          </a:p>
          <a:p>
            <a:pPr marL="1543050" lvl="3" indent="-171450">
              <a:buClr>
                <a:schemeClr val="tx2"/>
              </a:buClr>
              <a:buFont typeface="System Font Regular"/>
              <a:buChar char="-"/>
            </a:pPr>
            <a:r>
              <a:rPr lang="en-GB" sz="1000" dirty="0">
                <a:solidFill>
                  <a:schemeClr val="tx2"/>
                </a:solidFill>
                <a:latin typeface="+mn-lt"/>
              </a:rPr>
              <a:t>Fourth level</a:t>
            </a:r>
          </a:p>
          <a:p>
            <a:pPr marL="2000250" lvl="4" indent="-171450">
              <a:buClr>
                <a:schemeClr val="tx2"/>
              </a:buClr>
              <a:buFont typeface="System Font Regular"/>
              <a:buChar char="-"/>
            </a:pPr>
            <a:r>
              <a:rPr lang="en-GB" sz="1000" dirty="0">
                <a:solidFill>
                  <a:schemeClr val="tx2"/>
                </a:solidFill>
                <a:latin typeface="+mn-lt"/>
              </a:rPr>
              <a:t>Fifth level</a:t>
            </a:r>
            <a:endParaRPr lang="en-US" sz="1000" dirty="0">
              <a:solidFill>
                <a:schemeClr val="tx2"/>
              </a:solidFill>
              <a:latin typeface="+mn-lt"/>
            </a:endParaRPr>
          </a:p>
          <a:p>
            <a:endParaRPr dirty="0"/>
          </a:p>
        </p:txBody>
      </p:sp>
      <p:sp>
        <p:nvSpPr>
          <p:cNvPr id="12" name="Placeholder 3">
            <a:extLst>
              <a:ext uri="{FF2B5EF4-FFF2-40B4-BE49-F238E27FC236}">
                <a16:creationId xmlns:a16="http://schemas.microsoft.com/office/drawing/2014/main" id="{6C0811DA-1436-1C90-68E8-D6A920491400}"/>
              </a:ext>
            </a:extLst>
          </p:cNvPr>
          <p:cNvSpPr txBox="1"/>
          <p:nvPr userDrawn="1"/>
        </p:nvSpPr>
        <p:spPr>
          <a:xfrm>
            <a:off x="568325" y="4725643"/>
            <a:ext cx="942975" cy="118110"/>
          </a:xfrm>
          <a:prstGeom prst="rect">
            <a:avLst/>
          </a:prstGeom>
        </p:spPr>
        <p:txBody>
          <a:bodyPr vert="horz" wrap="square" lIns="0" tIns="4445" rIns="0" bIns="0" rtlCol="0">
            <a:spAutoFit/>
          </a:bodyPr>
          <a:lstStyle/>
          <a:p>
            <a:pPr marL="12700">
              <a:lnSpc>
                <a:spcPct val="100000"/>
              </a:lnSpc>
              <a:spcBef>
                <a:spcPts val="35"/>
              </a:spcBef>
            </a:pPr>
            <a:r>
              <a:rPr sz="650" dirty="0">
                <a:solidFill>
                  <a:srgbClr val="3C3C3B"/>
                </a:solidFill>
                <a:latin typeface="Arial"/>
                <a:cs typeface="Arial"/>
              </a:rPr>
              <a:t>The</a:t>
            </a:r>
            <a:r>
              <a:rPr sz="650" spc="15" dirty="0">
                <a:solidFill>
                  <a:srgbClr val="3C3C3B"/>
                </a:solidFill>
                <a:latin typeface="Arial"/>
                <a:cs typeface="Arial"/>
              </a:rPr>
              <a:t> </a:t>
            </a:r>
            <a:r>
              <a:rPr sz="650" spc="-10" dirty="0">
                <a:solidFill>
                  <a:srgbClr val="3C3C3B"/>
                </a:solidFill>
                <a:latin typeface="Arial"/>
                <a:cs typeface="Arial"/>
              </a:rPr>
              <a:t>University</a:t>
            </a:r>
            <a:r>
              <a:rPr sz="650" spc="10" dirty="0">
                <a:solidFill>
                  <a:srgbClr val="3C3C3B"/>
                </a:solidFill>
                <a:latin typeface="Arial"/>
                <a:cs typeface="Arial"/>
              </a:rPr>
              <a:t> </a:t>
            </a:r>
            <a:r>
              <a:rPr sz="650" dirty="0">
                <a:solidFill>
                  <a:srgbClr val="3C3C3B"/>
                </a:solidFill>
                <a:latin typeface="Arial"/>
                <a:cs typeface="Arial"/>
              </a:rPr>
              <a:t>of</a:t>
            </a:r>
            <a:r>
              <a:rPr sz="650" spc="15" dirty="0">
                <a:solidFill>
                  <a:srgbClr val="3C3C3B"/>
                </a:solidFill>
                <a:latin typeface="Arial"/>
                <a:cs typeface="Arial"/>
              </a:rPr>
              <a:t> </a:t>
            </a:r>
            <a:r>
              <a:rPr sz="650" spc="-10" dirty="0">
                <a:solidFill>
                  <a:srgbClr val="3C3C3B"/>
                </a:solidFill>
                <a:latin typeface="Arial"/>
                <a:cs typeface="Arial"/>
              </a:rPr>
              <a:t>Sydney</a:t>
            </a:r>
            <a:endParaRPr sz="650" dirty="0">
              <a:latin typeface="Arial"/>
              <a:cs typeface="Arial"/>
            </a:endParaRPr>
          </a:p>
        </p:txBody>
      </p:sp>
      <p:sp>
        <p:nvSpPr>
          <p:cNvPr id="8" name="object 4">
            <a:extLst>
              <a:ext uri="{FF2B5EF4-FFF2-40B4-BE49-F238E27FC236}">
                <a16:creationId xmlns:a16="http://schemas.microsoft.com/office/drawing/2014/main" id="{5A642DA0-8A3F-F1D1-A500-3E3B635F525E}"/>
              </a:ext>
            </a:extLst>
          </p:cNvPr>
          <p:cNvSpPr/>
          <p:nvPr userDrawn="1"/>
        </p:nvSpPr>
        <p:spPr>
          <a:xfrm>
            <a:off x="571500" y="576262"/>
            <a:ext cx="914400" cy="0"/>
          </a:xfrm>
          <a:custGeom>
            <a:avLst/>
            <a:gdLst/>
            <a:ahLst/>
            <a:cxnLst/>
            <a:rect l="l" t="t" r="r" b="b"/>
            <a:pathLst>
              <a:path w="914400">
                <a:moveTo>
                  <a:pt x="914400" y="0"/>
                </a:moveTo>
                <a:lnTo>
                  <a:pt x="0" y="0"/>
                </a:lnTo>
              </a:path>
            </a:pathLst>
          </a:custGeom>
          <a:ln w="9525">
            <a:solidFill>
              <a:schemeClr val="accent1"/>
            </a:solidFill>
          </a:ln>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741" r:id="rId3"/>
    <p:sldLayoutId id="2147483704" r:id="rId4"/>
    <p:sldLayoutId id="2147483680" r:id="rId5"/>
    <p:sldLayoutId id="2147483681" r:id="rId6"/>
    <p:sldLayoutId id="2147483662" r:id="rId7"/>
    <p:sldLayoutId id="2147483668" r:id="rId8"/>
    <p:sldLayoutId id="2147483669" r:id="rId9"/>
    <p:sldLayoutId id="2147483667" r:id="rId10"/>
    <p:sldLayoutId id="2147483670" r:id="rId11"/>
    <p:sldLayoutId id="2147483666" r:id="rId12"/>
    <p:sldLayoutId id="2147483744" r:id="rId13"/>
    <p:sldLayoutId id="2147483671" r:id="rId14"/>
    <p:sldLayoutId id="2147483663" r:id="rId15"/>
    <p:sldLayoutId id="2147483672" r:id="rId16"/>
    <p:sldLayoutId id="2147483742" r:id="rId17"/>
    <p:sldLayoutId id="2147483743" r:id="rId18"/>
    <p:sldLayoutId id="2147483673" r:id="rId19"/>
    <p:sldLayoutId id="2147483674" r:id="rId20"/>
    <p:sldLayoutId id="2147483675" r:id="rId21"/>
    <p:sldLayoutId id="2147483676" r:id="rId22"/>
    <p:sldLayoutId id="2147483677" r:id="rId23"/>
    <p:sldLayoutId id="2147483740" r:id="rId24"/>
    <p:sldLayoutId id="2147483678" r:id="rId25"/>
    <p:sldLayoutId id="2147483679" r:id="rId26"/>
  </p:sldLayoutIdLst>
  <p:txStyles>
    <p:titleStyle>
      <a:lvl1pPr>
        <a:defRPr>
          <a:solidFill>
            <a:schemeClr val="accent1"/>
          </a:solidFill>
          <a:latin typeface="Times" pitchFamily="2" charset="0"/>
          <a:ea typeface="+mj-ea"/>
          <a:cs typeface="+mj-cs"/>
        </a:defRPr>
      </a:lvl1pPr>
    </p:titleStyle>
    <p:body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4" orient="horz" pos="362" userDrawn="1">
          <p15:clr>
            <a:srgbClr val="A4A3A4"/>
          </p15:clr>
        </p15:guide>
        <p15:guide id="6" orient="horz" pos="1131" userDrawn="1">
          <p15:clr>
            <a:srgbClr val="A4A3A4"/>
          </p15:clr>
        </p15:guide>
        <p15:guide id="8" orient="horz" pos="2876" userDrawn="1">
          <p15:clr>
            <a:srgbClr val="A4A3A4"/>
          </p15:clr>
        </p15:guide>
        <p15:guide id="9" pos="360" userDrawn="1">
          <p15:clr>
            <a:srgbClr val="A4A3A4"/>
          </p15:clr>
        </p15:guide>
        <p15:guide id="10" pos="5396" userDrawn="1">
          <p15:clr>
            <a:srgbClr val="A4A3A4"/>
          </p15:clr>
        </p15:guide>
        <p15:guide id="11" pos="118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2E86410-8787-AFD7-73A3-8D6BC6EC4B55}"/>
              </a:ext>
              <a:ext uri="{C183D7F6-B498-43B3-948B-1728B52AA6E4}">
                <adec:decorative xmlns:adec="http://schemas.microsoft.com/office/drawing/2017/decorative" val="1"/>
              </a:ext>
            </a:extLst>
          </p:cNvPr>
          <p:cNvGrpSpPr/>
          <p:nvPr/>
        </p:nvGrpSpPr>
        <p:grpSpPr>
          <a:xfrm>
            <a:off x="-6732" y="0"/>
            <a:ext cx="9155310" cy="5143500"/>
            <a:chOff x="-6732" y="0"/>
            <a:chExt cx="9155310" cy="5143500"/>
          </a:xfrm>
        </p:grpSpPr>
        <p:pic>
          <p:nvPicPr>
            <p:cNvPr id="12" name="object 4">
              <a:extLst>
                <a:ext uri="{FF2B5EF4-FFF2-40B4-BE49-F238E27FC236}">
                  <a16:creationId xmlns:a16="http://schemas.microsoft.com/office/drawing/2014/main" id="{29873FB0-F061-D0AD-C1BF-E9333358CD90}"/>
                </a:ext>
                <a:ext uri="{C183D7F6-B498-43B3-948B-1728B52AA6E4}">
                  <adec:decorative xmlns:adec="http://schemas.microsoft.com/office/drawing/2017/decorative" val="1"/>
                </a:ext>
              </a:extLst>
            </p:cNvPr>
            <p:cNvPicPr/>
            <p:nvPr/>
          </p:nvPicPr>
          <p:blipFill rotWithShape="1">
            <a:blip r:embed="rId3" cstate="email">
              <a:extLst>
                <a:ext uri="{28A0092B-C50C-407E-A947-70E740481C1C}">
                  <a14:useLocalDpi xmlns:a14="http://schemas.microsoft.com/office/drawing/2010/main"/>
                </a:ext>
              </a:extLst>
            </a:blip>
            <a:srcRect l="-74"/>
            <a:stretch/>
          </p:blipFill>
          <p:spPr>
            <a:xfrm>
              <a:off x="-6732" y="0"/>
              <a:ext cx="9155310" cy="5143500"/>
            </a:xfrm>
            <a:prstGeom prst="rect">
              <a:avLst/>
            </a:prstGeom>
          </p:spPr>
        </p:pic>
        <p:sp>
          <p:nvSpPr>
            <p:cNvPr id="3" name="object 4">
              <a:extLst>
                <a:ext uri="{FF2B5EF4-FFF2-40B4-BE49-F238E27FC236}">
                  <a16:creationId xmlns:a16="http://schemas.microsoft.com/office/drawing/2014/main" id="{FA2FDF08-65A5-63A5-26FB-DD20405A91BF}"/>
                </a:ext>
                <a:ext uri="{C183D7F6-B498-43B3-948B-1728B52AA6E4}">
                  <adec:decorative xmlns:adec="http://schemas.microsoft.com/office/drawing/2017/decorative" val="1"/>
                </a:ext>
              </a:extLst>
            </p:cNvPr>
            <p:cNvSpPr/>
            <p:nvPr/>
          </p:nvSpPr>
          <p:spPr>
            <a:xfrm>
              <a:off x="0" y="0"/>
              <a:ext cx="9144000" cy="83977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lang="en-AU" dirty="0">
                <a:solidFill>
                  <a:schemeClr val="tx1"/>
                </a:solidFill>
              </a:endParaRPr>
            </a:p>
          </p:txBody>
        </p:sp>
      </p:grpSp>
      <p:sp>
        <p:nvSpPr>
          <p:cNvPr id="7" name="Title 1">
            <a:extLst>
              <a:ext uri="{FF2B5EF4-FFF2-40B4-BE49-F238E27FC236}">
                <a16:creationId xmlns:a16="http://schemas.microsoft.com/office/drawing/2014/main" id="{CF816AC0-7B44-8AB8-B57D-F818212C8954}"/>
              </a:ext>
            </a:extLst>
          </p:cNvPr>
          <p:cNvSpPr txBox="1">
            <a:spLocks noGrp="1"/>
          </p:cNvSpPr>
          <p:nvPr>
            <p:ph type="title" idx="4294967295"/>
          </p:nvPr>
        </p:nvSpPr>
        <p:spPr>
          <a:xfrm>
            <a:off x="450908" y="1537706"/>
            <a:ext cx="8229600" cy="69720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sz="2800">
                <a:solidFill>
                  <a:schemeClr val="tx1"/>
                </a:solidFill>
                <a:latin typeface="+mj-lt"/>
                <a:ea typeface="+mj-ea"/>
                <a:cs typeface="+mj-c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2800" b="1" u="none" strike="noStrike" kern="0" cap="none" spc="0" normalizeH="0" baseline="0" noProof="0" dirty="0">
                <a:ln>
                  <a:noFill/>
                </a:ln>
                <a:solidFill>
                  <a:schemeClr val="tx1"/>
                </a:solidFill>
                <a:effectLst/>
                <a:uLnTx/>
                <a:uFillTx/>
                <a:latin typeface="+mj-lt"/>
                <a:ea typeface="+mj-ea"/>
                <a:cs typeface="+mj-cs"/>
              </a:rPr>
              <a:t>GitHub tutorial pre-launch and Q&amp;A</a:t>
            </a:r>
          </a:p>
        </p:txBody>
      </p:sp>
      <p:sp>
        <p:nvSpPr>
          <p:cNvPr id="8" name="Text Placeholder 2">
            <a:extLst>
              <a:ext uri="{FF2B5EF4-FFF2-40B4-BE49-F238E27FC236}">
                <a16:creationId xmlns:a16="http://schemas.microsoft.com/office/drawing/2014/main" id="{6680C428-F819-60B2-993D-4AE19E37E42D}"/>
              </a:ext>
            </a:extLst>
          </p:cNvPr>
          <p:cNvSpPr txBox="1">
            <a:spLocks/>
          </p:cNvSpPr>
          <p:nvPr/>
        </p:nvSpPr>
        <p:spPr>
          <a:xfrm>
            <a:off x="755580" y="2610520"/>
            <a:ext cx="7620256" cy="1942430"/>
          </a:xfrm>
          <a:prstGeom prst="rect">
            <a:avLst/>
          </a:prstGeom>
        </p:spPr>
        <p:txBody>
          <a:bodyPr/>
          <a:lstStyle>
            <a:lvl1pPr marL="0" indent="0">
              <a:buClr>
                <a:schemeClr val="tx2"/>
              </a:buClr>
              <a:buFont typeface="Arial" panose="020B0604020202020204" pitchFamily="34" charset="0"/>
              <a:buNone/>
              <a:defRPr sz="1400">
                <a:solidFill>
                  <a:schemeClr val="tx1"/>
                </a:solidFill>
                <a:latin typeface="+mn-lt"/>
                <a:ea typeface="+mn-ea"/>
                <a:cs typeface="+mn-cs"/>
              </a:defRPr>
            </a:lvl1pPr>
            <a:lvl2pPr marL="457200">
              <a:buFont typeface="Arial" panose="020B0604020202020204" pitchFamily="34" charset="0"/>
              <a:buChar char="•"/>
              <a:defRPr sz="1400">
                <a:solidFill>
                  <a:schemeClr val="tx2"/>
                </a:solidFill>
                <a:latin typeface="+mn-lt"/>
                <a:ea typeface="+mn-ea"/>
                <a:cs typeface="+mn-cs"/>
              </a:defRPr>
            </a:lvl2pPr>
            <a:lvl3pPr marL="914400">
              <a:buFont typeface="Arial" panose="020B0604020202020204" pitchFamily="34" charset="0"/>
              <a:buChar char="•"/>
              <a:defRPr sz="1400">
                <a:solidFill>
                  <a:schemeClr val="tx2"/>
                </a:solidFill>
                <a:latin typeface="+mn-lt"/>
                <a:ea typeface="+mn-ea"/>
                <a:cs typeface="+mn-cs"/>
              </a:defRPr>
            </a:lvl3pPr>
            <a:lvl4pPr marL="1371600">
              <a:buFont typeface="Arial" panose="020B0604020202020204" pitchFamily="34" charset="0"/>
              <a:buChar char="•"/>
              <a:defRPr sz="1400">
                <a:solidFill>
                  <a:schemeClr val="tx2"/>
                </a:solidFill>
                <a:latin typeface="+mn-lt"/>
                <a:ea typeface="+mn-ea"/>
                <a:cs typeface="+mn-cs"/>
              </a:defRPr>
            </a:lvl4pPr>
            <a:lvl5pPr marL="1828800">
              <a:buFont typeface="Arial" panose="020B0604020202020204" pitchFamily="34" charset="0"/>
              <a:buChar char="•"/>
              <a:defRPr sz="1400">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5080" algn="ctr">
              <a:spcBef>
                <a:spcPts val="100"/>
              </a:spcBef>
            </a:pPr>
            <a:r>
              <a:rPr lang="en-AU" sz="2000" b="1" dirty="0">
                <a:latin typeface="Arial"/>
                <a:cs typeface="Arial"/>
              </a:rPr>
              <a:t>Yi Yu</a:t>
            </a:r>
          </a:p>
          <a:p>
            <a:pPr marL="12700" marR="5080" algn="ctr">
              <a:spcBef>
                <a:spcPts val="100"/>
              </a:spcBef>
            </a:pPr>
            <a:endParaRPr lang="en-AU" sz="2000" b="1" dirty="0">
              <a:latin typeface="Arial"/>
              <a:cs typeface="Arial"/>
            </a:endParaRPr>
          </a:p>
          <a:p>
            <a:pPr marL="12700" marR="5080" algn="ctr">
              <a:spcBef>
                <a:spcPts val="100"/>
              </a:spcBef>
            </a:pPr>
            <a:r>
              <a:rPr lang="en-AU" sz="1600" dirty="0">
                <a:latin typeface="Arial"/>
                <a:cs typeface="Arial"/>
              </a:rPr>
              <a:t>Precision Agriculture, Hydrology, and Geoinformation Science Lab (PAHGISL)</a:t>
            </a:r>
          </a:p>
          <a:p>
            <a:pPr marL="12700" marR="5080" algn="ctr">
              <a:spcBef>
                <a:spcPts val="100"/>
              </a:spcBef>
            </a:pPr>
            <a:r>
              <a:rPr lang="en-AU" sz="1600" dirty="0">
                <a:latin typeface="Arial"/>
                <a:cs typeface="Arial"/>
              </a:rPr>
              <a:t>The University of Sydney</a:t>
            </a:r>
          </a:p>
          <a:p>
            <a:pPr marL="12700" marR="5080" algn="ctr">
              <a:spcBef>
                <a:spcPts val="100"/>
              </a:spcBef>
            </a:pPr>
            <a:endParaRPr lang="en-AU" sz="1600" dirty="0">
              <a:latin typeface="Arial"/>
              <a:cs typeface="Arial"/>
            </a:endParaRPr>
          </a:p>
          <a:p>
            <a:pPr marL="12700" marR="5080" algn="ctr">
              <a:spcBef>
                <a:spcPts val="100"/>
              </a:spcBef>
            </a:pPr>
            <a:r>
              <a:rPr lang="en-AU" sz="1600" dirty="0">
                <a:latin typeface="Arial"/>
                <a:cs typeface="Arial"/>
              </a:rPr>
              <a:t>25 Nov 2025</a:t>
            </a:r>
          </a:p>
        </p:txBody>
      </p:sp>
      <p:pic>
        <p:nvPicPr>
          <p:cNvPr id="5" name="Picture 4" descr="The University of Sydney">
            <a:extLst>
              <a:ext uri="{FF2B5EF4-FFF2-40B4-BE49-F238E27FC236}">
                <a16:creationId xmlns:a16="http://schemas.microsoft.com/office/drawing/2014/main" id="{64CD0582-9EF5-9A4D-89D4-A6A79CB49395}"/>
              </a:ext>
            </a:extLst>
          </p:cNvPr>
          <p:cNvPicPr>
            <a:picLocks noChangeAspect="1"/>
          </p:cNvPicPr>
          <p:nvPr/>
        </p:nvPicPr>
        <p:blipFill>
          <a:blip r:embed="rId4"/>
          <a:stretch>
            <a:fillRect/>
          </a:stretch>
        </p:blipFill>
        <p:spPr>
          <a:xfrm>
            <a:off x="3746884" y="131885"/>
            <a:ext cx="1637648" cy="576000"/>
          </a:xfrm>
          <a:prstGeom prst="rect">
            <a:avLst/>
          </a:prstGeom>
        </p:spPr>
      </p:pic>
    </p:spTree>
    <p:extLst>
      <p:ext uri="{BB962C8B-B14F-4D97-AF65-F5344CB8AC3E}">
        <p14:creationId xmlns:p14="http://schemas.microsoft.com/office/powerpoint/2010/main" val="2905698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C3EC-5122-DE7F-4798-C9BFD2BD1524}"/>
              </a:ext>
            </a:extLst>
          </p:cNvPr>
          <p:cNvSpPr>
            <a:spLocks noGrp="1"/>
          </p:cNvSpPr>
          <p:nvPr>
            <p:ph type="title"/>
          </p:nvPr>
        </p:nvSpPr>
        <p:spPr>
          <a:xfrm>
            <a:off x="577850" y="736598"/>
            <a:ext cx="7988300" cy="369332"/>
          </a:xfrm>
        </p:spPr>
        <p:txBody>
          <a:bodyPr/>
          <a:lstStyle/>
          <a:p>
            <a:r>
              <a:rPr lang="en-AU" dirty="0"/>
              <a:t>In what cases GitHub would be useful for ag researchers?</a:t>
            </a:r>
          </a:p>
        </p:txBody>
      </p:sp>
      <p:sp>
        <p:nvSpPr>
          <p:cNvPr id="3" name="Text Placeholder 2">
            <a:extLst>
              <a:ext uri="{FF2B5EF4-FFF2-40B4-BE49-F238E27FC236}">
                <a16:creationId xmlns:a16="http://schemas.microsoft.com/office/drawing/2014/main" id="{75B65F57-739C-F494-CD7D-D4A000D5B4B8}"/>
              </a:ext>
            </a:extLst>
          </p:cNvPr>
          <p:cNvSpPr>
            <a:spLocks noGrp="1"/>
          </p:cNvSpPr>
          <p:nvPr>
            <p:ph type="body" sz="quarter" idx="10"/>
          </p:nvPr>
        </p:nvSpPr>
        <p:spPr>
          <a:xfrm>
            <a:off x="1881188" y="1352550"/>
            <a:ext cx="6684962" cy="3657600"/>
          </a:xfrm>
        </p:spPr>
        <p:txBody>
          <a:bodyPr/>
          <a:lstStyle/>
          <a:p>
            <a:r>
              <a:rPr lang="en-AU" sz="1600" b="1" dirty="0"/>
              <a:t>Version control &amp; archive</a:t>
            </a:r>
            <a:r>
              <a:rPr lang="en-AU" sz="1600" dirty="0"/>
              <a:t> </a:t>
            </a:r>
          </a:p>
          <a:p>
            <a:pPr lvl="1"/>
            <a:r>
              <a:rPr lang="en-AU" sz="1600" dirty="0"/>
              <a:t>Can you remember what you wrote three years ago? </a:t>
            </a:r>
          </a:p>
          <a:p>
            <a:pPr lvl="1"/>
            <a:r>
              <a:rPr lang="en-AU" sz="1600" dirty="0"/>
              <a:t>Did you have any circumstance that you need to re-use your code written a while ago?</a:t>
            </a:r>
          </a:p>
          <a:p>
            <a:endParaRPr lang="en-AU" sz="1600" dirty="0"/>
          </a:p>
          <a:p>
            <a:r>
              <a:rPr lang="en-AU" sz="1600" b="1" dirty="0"/>
              <a:t>Community trust </a:t>
            </a:r>
          </a:p>
          <a:p>
            <a:pPr lvl="1"/>
            <a:r>
              <a:rPr lang="en-AU" sz="1600" dirty="0"/>
              <a:t>When we say “community”, it is about a global, non-for-profit, and  scientific community; similar to how peer-review functions</a:t>
            </a:r>
          </a:p>
          <a:p>
            <a:endParaRPr lang="en-AU" sz="1600" dirty="0"/>
          </a:p>
          <a:p>
            <a:r>
              <a:rPr lang="en-AU" sz="1600" b="1" dirty="0"/>
              <a:t>Work as an organisation</a:t>
            </a:r>
            <a:r>
              <a:rPr lang="en-AU" sz="1600" dirty="0"/>
              <a:t> </a:t>
            </a:r>
          </a:p>
          <a:p>
            <a:pPr lvl="1"/>
            <a:r>
              <a:rPr lang="en-AU" sz="1600" dirty="0"/>
              <a:t>Establish the “brand” (imagine this as a startup?)</a:t>
            </a:r>
          </a:p>
          <a:p>
            <a:endParaRPr lang="en-AU" sz="1600" dirty="0"/>
          </a:p>
          <a:p>
            <a:r>
              <a:rPr lang="en-AU" sz="1600" dirty="0"/>
              <a:t>In general, you </a:t>
            </a:r>
            <a:r>
              <a:rPr lang="en-AU" sz="1600" b="1" dirty="0"/>
              <a:t>don’t have to </a:t>
            </a:r>
            <a:r>
              <a:rPr lang="en-AU" sz="1600" dirty="0"/>
              <a:t>use GitHub—but if you want to make your research more impactful &amp; reproducible, it could be something.</a:t>
            </a:r>
          </a:p>
          <a:p>
            <a:endParaRPr lang="en-AU" sz="1600" dirty="0"/>
          </a:p>
          <a:p>
            <a:endParaRPr lang="en-AU" sz="1600" dirty="0"/>
          </a:p>
        </p:txBody>
      </p:sp>
    </p:spTree>
    <p:extLst>
      <p:ext uri="{BB962C8B-B14F-4D97-AF65-F5344CB8AC3E}">
        <p14:creationId xmlns:p14="http://schemas.microsoft.com/office/powerpoint/2010/main" val="549172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49023-6285-C3FC-F053-5DC79E2321A9}"/>
              </a:ext>
            </a:extLst>
          </p:cNvPr>
          <p:cNvSpPr>
            <a:spLocks noGrp="1"/>
          </p:cNvSpPr>
          <p:nvPr>
            <p:ph type="title"/>
          </p:nvPr>
        </p:nvSpPr>
        <p:spPr>
          <a:xfrm>
            <a:off x="577850" y="133350"/>
            <a:ext cx="7988300" cy="369332"/>
          </a:xfrm>
        </p:spPr>
        <p:txBody>
          <a:bodyPr/>
          <a:lstStyle/>
          <a:p>
            <a:r>
              <a:rPr lang="en-US" dirty="0"/>
              <a:t>How we can code as a team through GitHub</a:t>
            </a:r>
          </a:p>
        </p:txBody>
      </p:sp>
      <p:pic>
        <p:nvPicPr>
          <p:cNvPr id="6" name="Picture 5">
            <a:extLst>
              <a:ext uri="{FF2B5EF4-FFF2-40B4-BE49-F238E27FC236}">
                <a16:creationId xmlns:a16="http://schemas.microsoft.com/office/drawing/2014/main" id="{633C813F-8D81-1006-DFEB-0D10B2356925}"/>
              </a:ext>
            </a:extLst>
          </p:cNvPr>
          <p:cNvPicPr>
            <a:picLocks noChangeAspect="1"/>
          </p:cNvPicPr>
          <p:nvPr/>
        </p:nvPicPr>
        <p:blipFill>
          <a:blip r:embed="rId2"/>
          <a:stretch>
            <a:fillRect/>
          </a:stretch>
        </p:blipFill>
        <p:spPr>
          <a:xfrm>
            <a:off x="551724" y="752953"/>
            <a:ext cx="7772400" cy="4288221"/>
          </a:xfrm>
          <a:prstGeom prst="rect">
            <a:avLst/>
          </a:prstGeom>
        </p:spPr>
      </p:pic>
    </p:spTree>
    <p:extLst>
      <p:ext uri="{BB962C8B-B14F-4D97-AF65-F5344CB8AC3E}">
        <p14:creationId xmlns:p14="http://schemas.microsoft.com/office/powerpoint/2010/main" val="292228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3A281-7504-047C-3E2A-7539DD2E46DF}"/>
              </a:ext>
            </a:extLst>
          </p:cNvPr>
          <p:cNvSpPr>
            <a:spLocks noGrp="1"/>
          </p:cNvSpPr>
          <p:nvPr>
            <p:ph type="title"/>
          </p:nvPr>
        </p:nvSpPr>
        <p:spPr>
          <a:xfrm>
            <a:off x="577850" y="736598"/>
            <a:ext cx="7988300" cy="369332"/>
          </a:xfrm>
        </p:spPr>
        <p:txBody>
          <a:bodyPr/>
          <a:lstStyle/>
          <a:p>
            <a:r>
              <a:rPr lang="en-US" dirty="0"/>
              <a:t>We will be doing live coding!</a:t>
            </a:r>
          </a:p>
        </p:txBody>
      </p:sp>
      <p:sp>
        <p:nvSpPr>
          <p:cNvPr id="3" name="Text Placeholder 2">
            <a:extLst>
              <a:ext uri="{FF2B5EF4-FFF2-40B4-BE49-F238E27FC236}">
                <a16:creationId xmlns:a16="http://schemas.microsoft.com/office/drawing/2014/main" id="{292B4869-BA12-920B-69EA-17089DA94B25}"/>
              </a:ext>
            </a:extLst>
          </p:cNvPr>
          <p:cNvSpPr>
            <a:spLocks noGrp="1"/>
          </p:cNvSpPr>
          <p:nvPr>
            <p:ph type="body" sz="quarter" idx="10"/>
          </p:nvPr>
        </p:nvSpPr>
        <p:spPr/>
        <p:txBody>
          <a:bodyPr/>
          <a:lstStyle/>
          <a:p>
            <a:r>
              <a:rPr lang="en-US" dirty="0"/>
              <a:t>Please launch your VS Code now.</a:t>
            </a:r>
          </a:p>
        </p:txBody>
      </p:sp>
    </p:spTree>
    <p:extLst>
      <p:ext uri="{BB962C8B-B14F-4D97-AF65-F5344CB8AC3E}">
        <p14:creationId xmlns:p14="http://schemas.microsoft.com/office/powerpoint/2010/main" val="244090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AE41-F03F-D0B1-8AE7-1DDBE27E0B0A}"/>
              </a:ext>
            </a:extLst>
          </p:cNvPr>
          <p:cNvSpPr>
            <a:spLocks noGrp="1"/>
          </p:cNvSpPr>
          <p:nvPr>
            <p:ph type="title"/>
          </p:nvPr>
        </p:nvSpPr>
        <p:spPr>
          <a:xfrm>
            <a:off x="577850" y="736598"/>
            <a:ext cx="7988300" cy="369332"/>
          </a:xfrm>
        </p:spPr>
        <p:txBody>
          <a:bodyPr/>
          <a:lstStyle/>
          <a:p>
            <a:r>
              <a:rPr lang="en-US" dirty="0"/>
              <a:t>Q&amp;A: Lab GitHub Discussion</a:t>
            </a:r>
          </a:p>
        </p:txBody>
      </p:sp>
      <p:sp>
        <p:nvSpPr>
          <p:cNvPr id="3" name="Text Placeholder 2">
            <a:extLst>
              <a:ext uri="{FF2B5EF4-FFF2-40B4-BE49-F238E27FC236}">
                <a16:creationId xmlns:a16="http://schemas.microsoft.com/office/drawing/2014/main" id="{990BDC02-7138-30D1-1B43-584DDB1B4D6E}"/>
              </a:ext>
            </a:extLst>
          </p:cNvPr>
          <p:cNvSpPr>
            <a:spLocks noGrp="1"/>
          </p:cNvSpPr>
          <p:nvPr>
            <p:ph type="body" sz="quarter" idx="10"/>
          </p:nvPr>
        </p:nvSpPr>
        <p:spPr/>
        <p:txBody>
          <a:bodyPr/>
          <a:lstStyle/>
          <a:p>
            <a:r>
              <a:rPr lang="en-US" dirty="0"/>
              <a:t>See `</a:t>
            </a:r>
            <a:r>
              <a:rPr lang="en-US" dirty="0" err="1"/>
              <a:t>FAQ.md</a:t>
            </a:r>
            <a:r>
              <a:rPr lang="en-US" dirty="0"/>
              <a:t>`.</a:t>
            </a:r>
          </a:p>
          <a:p>
            <a:endParaRPr lang="en-US" dirty="0"/>
          </a:p>
          <a:p>
            <a:endParaRPr lang="en-US" dirty="0"/>
          </a:p>
        </p:txBody>
      </p:sp>
    </p:spTree>
    <p:extLst>
      <p:ext uri="{BB962C8B-B14F-4D97-AF65-F5344CB8AC3E}">
        <p14:creationId xmlns:p14="http://schemas.microsoft.com/office/powerpoint/2010/main" val="2371400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E5CA-A506-2FD6-BEA7-7D9DAEF0333A}"/>
              </a:ext>
            </a:extLst>
          </p:cNvPr>
          <p:cNvSpPr>
            <a:spLocks noGrp="1"/>
          </p:cNvSpPr>
          <p:nvPr>
            <p:ph type="title"/>
          </p:nvPr>
        </p:nvSpPr>
        <p:spPr>
          <a:xfrm>
            <a:off x="577850" y="736598"/>
            <a:ext cx="7988300" cy="369332"/>
          </a:xfrm>
        </p:spPr>
        <p:txBody>
          <a:bodyPr/>
          <a:lstStyle/>
          <a:p>
            <a:r>
              <a:rPr lang="en-US" dirty="0"/>
              <a:t>Conclusions</a:t>
            </a:r>
          </a:p>
        </p:txBody>
      </p:sp>
      <p:sp>
        <p:nvSpPr>
          <p:cNvPr id="3" name="Text Placeholder 2">
            <a:extLst>
              <a:ext uri="{FF2B5EF4-FFF2-40B4-BE49-F238E27FC236}">
                <a16:creationId xmlns:a16="http://schemas.microsoft.com/office/drawing/2014/main" id="{33A80B17-1112-1093-D2EA-23E7F62428F5}"/>
              </a:ext>
            </a:extLst>
          </p:cNvPr>
          <p:cNvSpPr>
            <a:spLocks noGrp="1"/>
          </p:cNvSpPr>
          <p:nvPr>
            <p:ph type="body" sz="quarter" idx="10"/>
          </p:nvPr>
        </p:nvSpPr>
        <p:spPr>
          <a:xfrm>
            <a:off x="1881188" y="1504950"/>
            <a:ext cx="6684962" cy="3276600"/>
          </a:xfrm>
        </p:spPr>
        <p:txBody>
          <a:bodyPr/>
          <a:lstStyle/>
          <a:p>
            <a:r>
              <a:rPr lang="en-AU" sz="1600" dirty="0"/>
              <a:t>Again, you </a:t>
            </a:r>
            <a:r>
              <a:rPr lang="en-AU" sz="1600" b="1" dirty="0"/>
              <a:t>don’t have to </a:t>
            </a:r>
            <a:r>
              <a:rPr lang="en-AU" sz="1600" dirty="0"/>
              <a:t>use GitHub (work is just work!)</a:t>
            </a:r>
          </a:p>
          <a:p>
            <a:endParaRPr lang="en-AU" sz="1600" dirty="0"/>
          </a:p>
          <a:p>
            <a:r>
              <a:rPr lang="en-AU" sz="1600" dirty="0"/>
              <a:t>In my view, if you have more enthusiasm of science than just “finishing the work”</a:t>
            </a:r>
          </a:p>
          <a:p>
            <a:endParaRPr lang="en-AU" sz="1600" dirty="0"/>
          </a:p>
          <a:p>
            <a:r>
              <a:rPr lang="en-AU" sz="1600" dirty="0"/>
              <a:t>GitHub could be a bonus—to get you more exposure &amp; to communicate with the broader scientific community</a:t>
            </a:r>
          </a:p>
          <a:p>
            <a:endParaRPr lang="en-AU" sz="1600" dirty="0"/>
          </a:p>
          <a:p>
            <a:r>
              <a:rPr lang="en-AU" sz="1600" dirty="0"/>
              <a:t>Even if so, don’t wait until the code is perfect. Start with a private repo / or a repo share between colleagues. Polishing can always be done when you are ready to publish it to the public, but working on some established things is better than working on nothing.</a:t>
            </a:r>
          </a:p>
          <a:p>
            <a:endParaRPr lang="en-AU" sz="1600" dirty="0"/>
          </a:p>
        </p:txBody>
      </p:sp>
    </p:spTree>
    <p:extLst>
      <p:ext uri="{BB962C8B-B14F-4D97-AF65-F5344CB8AC3E}">
        <p14:creationId xmlns:p14="http://schemas.microsoft.com/office/powerpoint/2010/main" val="3878053568"/>
      </p:ext>
    </p:extLst>
  </p:cSld>
  <p:clrMapOvr>
    <a:masterClrMapping/>
  </p:clrMapOvr>
</p:sld>
</file>

<file path=ppt/theme/theme1.xml><?xml version="1.0" encoding="utf-8"?>
<a:theme xmlns:a="http://schemas.openxmlformats.org/drawingml/2006/main" name="Title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knowledgement of Country">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apter break">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raphic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b3e37e-8171-485d-b10b-38dae7ed14a8}" enabled="0" method="" siteId="{82b3e37e-8171-485d-b10b-38dae7ed14a8}" removed="1"/>
</clbl:labelList>
</file>

<file path=docProps/app.xml><?xml version="1.0" encoding="utf-8"?>
<Properties xmlns="http://schemas.openxmlformats.org/officeDocument/2006/extended-properties" xmlns:vt="http://schemas.openxmlformats.org/officeDocument/2006/docPropsVTypes">
  <Template/>
  <TotalTime>9789</TotalTime>
  <Words>282</Words>
  <Application>Microsoft Macintosh PowerPoint</Application>
  <PresentationFormat>On-screen Show (16:9)</PresentationFormat>
  <Paragraphs>33</Paragraphs>
  <Slides>6</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6</vt:i4>
      </vt:variant>
    </vt:vector>
  </HeadingPairs>
  <TitlesOfParts>
    <vt:vector size="16" baseType="lpstr">
      <vt:lpstr>System Font Regular</vt:lpstr>
      <vt:lpstr>Times</vt:lpstr>
      <vt:lpstr>Arial</vt:lpstr>
      <vt:lpstr>Calibri</vt:lpstr>
      <vt:lpstr>Times New Roman</vt:lpstr>
      <vt:lpstr>Title slides</vt:lpstr>
      <vt:lpstr>Acknowledgement of Country</vt:lpstr>
      <vt:lpstr>Chapter break</vt:lpstr>
      <vt:lpstr>Graphic slides</vt:lpstr>
      <vt:lpstr>Content slides</vt:lpstr>
      <vt:lpstr>GitHub tutorial pre-launch and Q&amp;A</vt:lpstr>
      <vt:lpstr>In what cases GitHub would be useful for ag researchers?</vt:lpstr>
      <vt:lpstr>How we can code as a team through GitHub</vt:lpstr>
      <vt:lpstr>We will be doing live coding!</vt:lpstr>
      <vt:lpstr>Q&amp;A: Lab GitHub Discussion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guide to using our University PowerPoint template</dc:title>
  <cp:lastModifiedBy>Yi Yu</cp:lastModifiedBy>
  <cp:revision>114</cp:revision>
  <dcterms:created xsi:type="dcterms:W3CDTF">2022-10-08T02:11:21Z</dcterms:created>
  <dcterms:modified xsi:type="dcterms:W3CDTF">2025-11-25T00:56:02Z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2022-10-08T00:00:00Z</vt:filetime>
  </property>
  <property fmtid="{D5CDD505-2E9C-101B-9397-08002B2CF9AE}" pid="3" name="Creator">
    <vt:lpwstr>Adobe InDesign 17.0 (Macintosh)</vt:lpwstr>
  </property>
  <property fmtid="{D5CDD505-2E9C-101B-9397-08002B2CF9AE}" pid="4" name="LastSaved">
    <vt:filetime>2022-10-08T00:00:00Z</vt:filetime>
  </property>
  <property fmtid="{D5CDD505-2E9C-101B-9397-08002B2CF9AE}" pid="5" name="Producer">
    <vt:lpwstr>Adobe PDF Library 16.0.3</vt:lpwstr>
  </property>
</Properties>
</file>